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26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3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45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19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79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68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52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1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2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5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0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2887" y="187946"/>
            <a:ext cx="771760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Maths</a:t>
            </a:r>
            <a:r>
              <a:rPr lang="en-US" sz="4400" b="0" cap="none" spc="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Autumn Challenges</a:t>
            </a:r>
            <a:endParaRPr lang="en-US" sz="4400" b="0" cap="none" spc="0" dirty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30" y="187946"/>
            <a:ext cx="1342857" cy="1333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6571" y="187946"/>
            <a:ext cx="1342857" cy="13333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l="10285" t="5600" r="9431"/>
          <a:stretch/>
        </p:blipFill>
        <p:spPr>
          <a:xfrm>
            <a:off x="340821" y="1687484"/>
            <a:ext cx="6567056" cy="434346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8232370" y="1687484"/>
            <a:ext cx="2435629" cy="1463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is the value of the cookies, flowers and the orange juice?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7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st-cattell-l</dc:creator>
  <cp:lastModifiedBy>st-cattell-l</cp:lastModifiedBy>
  <cp:revision>4</cp:revision>
  <dcterms:created xsi:type="dcterms:W3CDTF">2023-09-26T19:02:00Z</dcterms:created>
  <dcterms:modified xsi:type="dcterms:W3CDTF">2025-01-13T11:44:05Z</dcterms:modified>
</cp:coreProperties>
</file>