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60" r:id="rId5"/>
    <p:sldId id="278" r:id="rId6"/>
    <p:sldId id="288" r:id="rId7"/>
    <p:sldId id="289" r:id="rId8"/>
    <p:sldId id="290" r:id="rId9"/>
    <p:sldId id="282" r:id="rId10"/>
    <p:sldId id="291" r:id="rId11"/>
    <p:sldId id="280" r:id="rId12"/>
    <p:sldId id="293" r:id="rId13"/>
    <p:sldId id="292" r:id="rId14"/>
    <p:sldId id="294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AFC"/>
    <a:srgbClr val="3850A3"/>
    <a:srgbClr val="F5A3C6"/>
    <a:srgbClr val="F5F8FD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66" autoAdjust="0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8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64E6D91-4115-4945-AE0B-CD8A9D1C9166}"/>
    <pc:docChg chg="custSel modSld">
      <pc:chgData name="James Clegg" userId="c6df1435-7a36-4b38-be4d-16e68e91152f" providerId="ADAL" clId="{964E6D91-4115-4945-AE0B-CD8A9D1C9166}" dt="2021-03-22T16:10:33.442" v="11"/>
      <pc:docMkLst>
        <pc:docMk/>
      </pc:docMkLst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2181109590" sldId="260"/>
        </pc:sldMkLst>
        <pc:picChg chg="del">
          <ac:chgData name="James Clegg" userId="c6df1435-7a36-4b38-be4d-16e68e91152f" providerId="ADAL" clId="{964E6D91-4115-4945-AE0B-CD8A9D1C9166}" dt="2021-03-22T16:10:00.067" v="0" actId="478"/>
          <ac:picMkLst>
            <pc:docMk/>
            <pc:sldMk cId="2181109590" sldId="26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3287784040" sldId="278"/>
        </pc:sldMkLst>
        <pc:picChg chg="del">
          <ac:chgData name="James Clegg" userId="c6df1435-7a36-4b38-be4d-16e68e91152f" providerId="ADAL" clId="{964E6D91-4115-4945-AE0B-CD8A9D1C9166}" dt="2021-03-22T16:10:02.425" v="1" actId="478"/>
          <ac:picMkLst>
            <pc:docMk/>
            <pc:sldMk cId="3287784040" sldId="278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3444960187" sldId="280"/>
        </pc:sldMkLst>
        <pc:picChg chg="del">
          <ac:chgData name="James Clegg" userId="c6df1435-7a36-4b38-be4d-16e68e91152f" providerId="ADAL" clId="{964E6D91-4115-4945-AE0B-CD8A9D1C9166}" dt="2021-03-22T16:10:17.514" v="7" actId="478"/>
          <ac:picMkLst>
            <pc:docMk/>
            <pc:sldMk cId="3444960187" sldId="28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3544331639" sldId="282"/>
        </pc:sldMkLst>
        <pc:picChg chg="del">
          <ac:chgData name="James Clegg" userId="c6df1435-7a36-4b38-be4d-16e68e91152f" providerId="ADAL" clId="{964E6D91-4115-4945-AE0B-CD8A9D1C9166}" dt="2021-03-22T16:10:11.324" v="5" actId="478"/>
          <ac:picMkLst>
            <pc:docMk/>
            <pc:sldMk cId="3544331639" sldId="28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2955072582" sldId="288"/>
        </pc:sldMkLst>
        <pc:picChg chg="del">
          <ac:chgData name="James Clegg" userId="c6df1435-7a36-4b38-be4d-16e68e91152f" providerId="ADAL" clId="{964E6D91-4115-4945-AE0B-CD8A9D1C9166}" dt="2021-03-22T16:10:04.398" v="2" actId="478"/>
          <ac:picMkLst>
            <pc:docMk/>
            <pc:sldMk cId="2955072582" sldId="288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1231809756" sldId="289"/>
        </pc:sldMkLst>
        <pc:picChg chg="del">
          <ac:chgData name="James Clegg" userId="c6df1435-7a36-4b38-be4d-16e68e91152f" providerId="ADAL" clId="{964E6D91-4115-4945-AE0B-CD8A9D1C9166}" dt="2021-03-22T16:10:06.639" v="3" actId="478"/>
          <ac:picMkLst>
            <pc:docMk/>
            <pc:sldMk cId="1231809756" sldId="289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2605199297" sldId="290"/>
        </pc:sldMkLst>
        <pc:picChg chg="del">
          <ac:chgData name="James Clegg" userId="c6df1435-7a36-4b38-be4d-16e68e91152f" providerId="ADAL" clId="{964E6D91-4115-4945-AE0B-CD8A9D1C9166}" dt="2021-03-22T16:10:09.061" v="4" actId="478"/>
          <ac:picMkLst>
            <pc:docMk/>
            <pc:sldMk cId="2605199297" sldId="290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321096831" sldId="291"/>
        </pc:sldMkLst>
        <pc:picChg chg="del">
          <ac:chgData name="James Clegg" userId="c6df1435-7a36-4b38-be4d-16e68e91152f" providerId="ADAL" clId="{964E6D91-4115-4945-AE0B-CD8A9D1C9166}" dt="2021-03-22T16:10:13.647" v="6" actId="478"/>
          <ac:picMkLst>
            <pc:docMk/>
            <pc:sldMk cId="321096831" sldId="29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2940536300" sldId="292"/>
        </pc:sldMkLst>
        <pc:picChg chg="del">
          <ac:chgData name="James Clegg" userId="c6df1435-7a36-4b38-be4d-16e68e91152f" providerId="ADAL" clId="{964E6D91-4115-4945-AE0B-CD8A9D1C9166}" dt="2021-03-22T16:10:23.249" v="9" actId="478"/>
          <ac:picMkLst>
            <pc:docMk/>
            <pc:sldMk cId="2940536300" sldId="29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1264138381" sldId="293"/>
        </pc:sldMkLst>
        <pc:picChg chg="del">
          <ac:chgData name="James Clegg" userId="c6df1435-7a36-4b38-be4d-16e68e91152f" providerId="ADAL" clId="{964E6D91-4115-4945-AE0B-CD8A9D1C9166}" dt="2021-03-22T16:10:20.161" v="8" actId="478"/>
          <ac:picMkLst>
            <pc:docMk/>
            <pc:sldMk cId="1264138381" sldId="29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4E6D91-4115-4945-AE0B-CD8A9D1C9166}" dt="2021-03-22T16:10:33.442" v="11"/>
        <pc:sldMkLst>
          <pc:docMk/>
          <pc:sldMk cId="2789487001" sldId="294"/>
        </pc:sldMkLst>
        <pc:picChg chg="del">
          <ac:chgData name="James Clegg" userId="c6df1435-7a36-4b38-be4d-16e68e91152f" providerId="ADAL" clId="{964E6D91-4115-4945-AE0B-CD8A9D1C9166}" dt="2021-03-22T16:10:27.207" v="10" actId="478"/>
          <ac:picMkLst>
            <pc:docMk/>
            <pc:sldMk cId="2789487001" sldId="294"/>
            <ac:picMk id="3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12" Type="http://schemas.openxmlformats.org/officeDocument/2006/relationships/image" Target="../media/image39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11" Type="http://schemas.openxmlformats.org/officeDocument/2006/relationships/image" Target="../media/image330.png"/><Relationship Id="rId5" Type="http://schemas.openxmlformats.org/officeDocument/2006/relationships/image" Target="../media/image40.emf"/><Relationship Id="rId10" Type="http://schemas.openxmlformats.org/officeDocument/2006/relationships/image" Target="../media/image380.png"/><Relationship Id="rId4" Type="http://schemas.openxmlformats.org/officeDocument/2006/relationships/image" Target="../media/image39.emf"/><Relationship Id="rId9" Type="http://schemas.openxmlformats.org/officeDocument/2006/relationships/image" Target="../media/image3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0.png"/><Relationship Id="rId3" Type="http://schemas.openxmlformats.org/officeDocument/2006/relationships/image" Target="../media/image17.png"/><Relationship Id="rId12" Type="http://schemas.openxmlformats.org/officeDocument/2006/relationships/image" Target="../media/image100.png"/><Relationship Id="rId1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0.png"/><Relationship Id="rId1" Type="http://schemas.openxmlformats.org/officeDocument/2006/relationships/tags" Target="../tags/tag1.xml"/><Relationship Id="rId6" Type="http://schemas.openxmlformats.org/officeDocument/2006/relationships/image" Target="../media/image20.png"/><Relationship Id="rId11" Type="http://schemas.openxmlformats.org/officeDocument/2006/relationships/image" Target="../media/image90.png"/><Relationship Id="rId5" Type="http://schemas.openxmlformats.org/officeDocument/2006/relationships/image" Target="../media/image19.png"/><Relationship Id="rId15" Type="http://schemas.openxmlformats.org/officeDocument/2006/relationships/image" Target="../media/image130.png"/><Relationship Id="rId10" Type="http://schemas.openxmlformats.org/officeDocument/2006/relationships/image" Target="../media/image80.png"/><Relationship Id="rId4" Type="http://schemas.openxmlformats.org/officeDocument/2006/relationships/image" Target="../media/image18.png"/><Relationship Id="rId14" Type="http://schemas.openxmlformats.org/officeDocument/2006/relationships/image" Target="../media/image120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0.png"/><Relationship Id="rId18" Type="http://schemas.openxmlformats.org/officeDocument/2006/relationships/image" Target="../media/image22.png"/><Relationship Id="rId3" Type="http://schemas.openxmlformats.org/officeDocument/2006/relationships/image" Target="../media/image17.png"/><Relationship Id="rId12" Type="http://schemas.openxmlformats.org/officeDocument/2006/relationships/image" Target="../media/image100.png"/><Relationship Id="rId17" Type="http://schemas.openxmlformats.org/officeDocument/2006/relationships/image" Target="../media/image16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0.png"/><Relationship Id="rId20" Type="http://schemas.openxmlformats.org/officeDocument/2006/relationships/image" Target="../media/image190.png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11" Type="http://schemas.openxmlformats.org/officeDocument/2006/relationships/image" Target="../media/image90.png"/><Relationship Id="rId5" Type="http://schemas.openxmlformats.org/officeDocument/2006/relationships/image" Target="../media/image19.png"/><Relationship Id="rId15" Type="http://schemas.openxmlformats.org/officeDocument/2006/relationships/image" Target="../media/image130.png"/><Relationship Id="rId10" Type="http://schemas.openxmlformats.org/officeDocument/2006/relationships/image" Target="../media/image80.png"/><Relationship Id="rId19" Type="http://schemas.openxmlformats.org/officeDocument/2006/relationships/image" Target="../media/image180.png"/><Relationship Id="rId4" Type="http://schemas.openxmlformats.org/officeDocument/2006/relationships/image" Target="../media/image18.png"/><Relationship Id="rId14" Type="http://schemas.openxmlformats.org/officeDocument/2006/relationships/image" Target="../media/image1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140.png"/><Relationship Id="rId3" Type="http://schemas.openxmlformats.org/officeDocument/2006/relationships/image" Target="../media/image17.png"/><Relationship Id="rId7" Type="http://schemas.openxmlformats.org/officeDocument/2006/relationships/image" Target="../media/image80.png"/><Relationship Id="rId12" Type="http://schemas.openxmlformats.org/officeDocument/2006/relationships/image" Target="../media/image130.png"/><Relationship Id="rId1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5.png"/><Relationship Id="rId1" Type="http://schemas.openxmlformats.org/officeDocument/2006/relationships/tags" Target="../tags/tag3.xml"/><Relationship Id="rId11" Type="http://schemas.openxmlformats.org/officeDocument/2006/relationships/image" Target="../media/image120.png"/><Relationship Id="rId15" Type="http://schemas.openxmlformats.org/officeDocument/2006/relationships/image" Target="../media/image24.png"/><Relationship Id="rId10" Type="http://schemas.openxmlformats.org/officeDocument/2006/relationships/image" Target="../media/image110.png"/><Relationship Id="rId9" Type="http://schemas.openxmlformats.org/officeDocument/2006/relationships/image" Target="../media/image100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13" Type="http://schemas.openxmlformats.org/officeDocument/2006/relationships/image" Target="../media/image110.png"/><Relationship Id="rId18" Type="http://schemas.openxmlformats.org/officeDocument/2006/relationships/image" Target="../media/image24.png"/><Relationship Id="rId3" Type="http://schemas.openxmlformats.org/officeDocument/2006/relationships/image" Target="../media/image17.png"/><Relationship Id="rId7" Type="http://schemas.openxmlformats.org/officeDocument/2006/relationships/image" Target="../media/image160.png"/><Relationship Id="rId12" Type="http://schemas.openxmlformats.org/officeDocument/2006/relationships/image" Target="../media/image100.png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0.png"/><Relationship Id="rId20" Type="http://schemas.openxmlformats.org/officeDocument/2006/relationships/image" Target="../media/image22.png"/><Relationship Id="rId1" Type="http://schemas.openxmlformats.org/officeDocument/2006/relationships/tags" Target="../tags/tag4.xml"/><Relationship Id="rId11" Type="http://schemas.openxmlformats.org/officeDocument/2006/relationships/image" Target="../media/image90.png"/><Relationship Id="rId15" Type="http://schemas.openxmlformats.org/officeDocument/2006/relationships/image" Target="../media/image130.png"/><Relationship Id="rId10" Type="http://schemas.openxmlformats.org/officeDocument/2006/relationships/image" Target="../media/image80.png"/><Relationship Id="rId19" Type="http://schemas.openxmlformats.org/officeDocument/2006/relationships/image" Target="../media/image25.png"/><Relationship Id="rId9" Type="http://schemas.openxmlformats.org/officeDocument/2006/relationships/image" Target="../media/image190.png"/><Relationship Id="rId14" Type="http://schemas.openxmlformats.org/officeDocument/2006/relationships/image" Target="../media/image1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1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7.png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CE586D-CE67-4623-B74E-E2236E908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5255" y="488397"/>
            <a:ext cx="1467617" cy="13851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B02A4A-D243-4B4F-BD3B-63B51D806C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6458" y="1746058"/>
            <a:ext cx="4419983" cy="16094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87AB6C-DFAE-40F9-A442-EE80070CA6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2707" y="3034441"/>
            <a:ext cx="2508001" cy="17939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6A3760-366D-4B98-829F-8CD947DF7E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8113" y="3034441"/>
            <a:ext cx="911021" cy="9447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406A65-8DCE-42B8-A191-CB3D867A31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32334">
            <a:off x="1122276" y="3292185"/>
            <a:ext cx="1071340" cy="11109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37A798-4DA7-4EBB-A4BE-59AEAF0911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38793">
            <a:off x="1657947" y="3368638"/>
            <a:ext cx="921588" cy="9556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F0ECFD-498C-4568-BC7A-12AF50A57F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0272" y="3893789"/>
            <a:ext cx="1034463" cy="10727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7FBAC2-7669-4182-82E8-D5A955B542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72116">
            <a:off x="1876928" y="3915680"/>
            <a:ext cx="1034463" cy="10727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53A5F1-B2AA-4BCE-824B-DFEA4C77D3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133727">
            <a:off x="1276442" y="3922764"/>
            <a:ext cx="1034463" cy="10727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F87A0F-264B-4B31-AD15-C3FA3D4CAF8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3485" y="3172898"/>
            <a:ext cx="3600383" cy="25144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D61CFB-A3D7-40B7-B53E-8247329BAD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85244" y="2577131"/>
            <a:ext cx="2835489" cy="283548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4A8ED93-9217-4EFD-A3AD-9F058AE2FB0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0591" y="413343"/>
            <a:ext cx="1422362" cy="1017174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1460F8CD-831E-4ED1-9138-7173F4D9B58C}"/>
              </a:ext>
            </a:extLst>
          </p:cNvPr>
          <p:cNvGrpSpPr/>
          <p:nvPr/>
        </p:nvGrpSpPr>
        <p:grpSpPr>
          <a:xfrm>
            <a:off x="1834135" y="1318264"/>
            <a:ext cx="1210694" cy="1129858"/>
            <a:chOff x="7679733" y="3777409"/>
            <a:chExt cx="1936026" cy="1806761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BB880EF-6787-41AB-A761-36348B67C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3150" y="3777409"/>
              <a:ext cx="1087833" cy="1581954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B4CFEBC-D0F1-46A3-8D2E-4FEA86661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453331" y="3893738"/>
              <a:ext cx="1162428" cy="1690432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197C18D-2922-45DA-B16B-BC9F70E61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9733" y="4230700"/>
              <a:ext cx="773598" cy="1124986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EA9BF08-63CC-4567-B106-2D7677A28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9914" y="4383100"/>
              <a:ext cx="773598" cy="112498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338D795-82EA-47B3-B527-5C0E45871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38961" y="4542972"/>
              <a:ext cx="638858" cy="929043"/>
            </a:xfrm>
            <a:prstGeom prst="rect">
              <a:avLst/>
            </a:prstGeom>
          </p:spPr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002C3B88-8E3D-481D-BFAB-6D156A55229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4390" y="679406"/>
            <a:ext cx="1909769" cy="213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79384" y="3786980"/>
            <a:ext cx="1405916" cy="16959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475" t="27897" r="45054" b="37089"/>
          <a:stretch/>
        </p:blipFill>
        <p:spPr>
          <a:xfrm>
            <a:off x="3960170" y="1206705"/>
            <a:ext cx="281602" cy="19949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970" t="38862" r="45585" b="49749"/>
          <a:stretch/>
        </p:blipFill>
        <p:spPr>
          <a:xfrm>
            <a:off x="4965250" y="2926850"/>
            <a:ext cx="278210" cy="2748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475" t="27897" r="45054" b="37089"/>
          <a:stretch/>
        </p:blipFill>
        <p:spPr>
          <a:xfrm>
            <a:off x="4439141" y="1206705"/>
            <a:ext cx="281602" cy="19949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475" t="27897" r="45054" b="37089"/>
          <a:stretch/>
        </p:blipFill>
        <p:spPr>
          <a:xfrm>
            <a:off x="3481199" y="1206705"/>
            <a:ext cx="281602" cy="19949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970" t="38862" r="45585" b="49749"/>
          <a:stretch/>
        </p:blipFill>
        <p:spPr>
          <a:xfrm>
            <a:off x="4965250" y="2353469"/>
            <a:ext cx="278210" cy="27481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970" t="38862" r="45585" b="49749"/>
          <a:stretch/>
        </p:blipFill>
        <p:spPr>
          <a:xfrm>
            <a:off x="4965250" y="1780087"/>
            <a:ext cx="278210" cy="2748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970" t="38862" r="45585" b="49749"/>
          <a:stretch/>
        </p:blipFill>
        <p:spPr>
          <a:xfrm>
            <a:off x="4965250" y="2640160"/>
            <a:ext cx="278210" cy="2748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970" t="38862" r="45585" b="49749"/>
          <a:stretch/>
        </p:blipFill>
        <p:spPr>
          <a:xfrm>
            <a:off x="4965250" y="2066778"/>
            <a:ext cx="278210" cy="27481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970" t="38862" r="45585" b="49749"/>
          <a:stretch/>
        </p:blipFill>
        <p:spPr>
          <a:xfrm>
            <a:off x="5367388" y="2926851"/>
            <a:ext cx="278210" cy="2748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970" t="38862" r="45585" b="49749"/>
          <a:stretch/>
        </p:blipFill>
        <p:spPr>
          <a:xfrm>
            <a:off x="5367388" y="2318146"/>
            <a:ext cx="278210" cy="27481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970" t="38862" r="45585" b="49749"/>
          <a:stretch/>
        </p:blipFill>
        <p:spPr>
          <a:xfrm>
            <a:off x="5367388" y="2604837"/>
            <a:ext cx="278210" cy="274819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>
            <a:off x="3433763" y="1251426"/>
            <a:ext cx="391360" cy="195024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900896" y="1251426"/>
            <a:ext cx="391360" cy="195024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542590" y="3612634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36</a:t>
            </a:r>
            <a:endParaRPr lang="en-GB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2352427" y="3612634"/>
                <a:ext cx="103425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2</a:t>
                </a:r>
                <a:endParaRPr lang="en-GB" sz="40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427" y="3612634"/>
                <a:ext cx="1034257" cy="707886"/>
              </a:xfrm>
              <a:prstGeom prst="rect">
                <a:avLst/>
              </a:prstGeom>
              <a:blipFill>
                <a:blip r:embed="rId9"/>
                <a:stretch>
                  <a:fillRect t="-16379" r="-19412" b="-353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3443041" y="3612634"/>
                <a:ext cx="134684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38</a:t>
                </a:r>
                <a:endParaRPr lang="en-GB" sz="40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3041" y="3612634"/>
                <a:ext cx="1346844" cy="707886"/>
              </a:xfrm>
              <a:prstGeom prst="rect">
                <a:avLst/>
              </a:prstGeom>
              <a:blipFill>
                <a:blip r:embed="rId10"/>
                <a:stretch>
                  <a:fillRect t="-16379" r="-14932" b="-353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1542590" y="4377542"/>
            <a:ext cx="809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38</a:t>
            </a:r>
            <a:endParaRPr lang="en-GB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2352427" y="4377542"/>
                <a:ext cx="134684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20</a:t>
                </a:r>
                <a:endParaRPr lang="en-GB" sz="40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427" y="4377542"/>
                <a:ext cx="1346844" cy="707886"/>
              </a:xfrm>
              <a:prstGeom prst="rect">
                <a:avLst/>
              </a:prstGeom>
              <a:blipFill>
                <a:blip r:embed="rId11"/>
                <a:stretch>
                  <a:fillRect t="-16379" r="-14932" b="-353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747841" y="4377542"/>
                <a:ext cx="126509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18</a:t>
                </a:r>
                <a:endParaRPr lang="en-GB" sz="4000" dirty="0"/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7841" y="4377542"/>
                <a:ext cx="1265090" cy="707886"/>
              </a:xfrm>
              <a:prstGeom prst="rect">
                <a:avLst/>
              </a:prstGeom>
              <a:blipFill>
                <a:blip r:embed="rId12"/>
                <a:stretch>
                  <a:fillRect t="-16379" r="-15942" b="-353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4053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4.44444E-6 L -0.00977 -0.35717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" y="-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4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3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543" y="2346981"/>
            <a:ext cx="1650975" cy="153711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2" y="2301380"/>
            <a:ext cx="1650975" cy="15371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67" y="2042618"/>
            <a:ext cx="1650975" cy="15371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56321" y="2368681"/>
            <a:ext cx="1650975" cy="15371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240" y="2464225"/>
            <a:ext cx="892900" cy="1072920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66749" y="792678"/>
            <a:ext cx="85498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is the highest total you could score if you knocked 4 items down?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What about if you knocked 5 items down?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79384" y="3786980"/>
            <a:ext cx="1405916" cy="16959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33" y="2769009"/>
            <a:ext cx="892900" cy="10729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4623" y="2464225"/>
            <a:ext cx="737100" cy="14985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71" y="2713125"/>
            <a:ext cx="1013865" cy="14323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3" y="2608350"/>
            <a:ext cx="1550880" cy="15778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964" y="2297823"/>
            <a:ext cx="1342633" cy="18970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84" y="2740618"/>
            <a:ext cx="1650975" cy="15371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30906" y="2536911"/>
            <a:ext cx="1650975" cy="15371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816" y="2811176"/>
            <a:ext cx="892900" cy="10729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349" y="2562881"/>
            <a:ext cx="1650975" cy="153711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698195" y="1243182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40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904170" y="1653701"/>
            <a:ext cx="566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41</a:t>
            </a:r>
            <a:endParaRPr lang="en-GB" sz="40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948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0 L 0.11523 0.219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53" y="1094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-3.7037E-7 L 0.08782 0.1974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1" y="98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1.48148E-6 L -0.0976 0.2101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88" y="1050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1.85185E-6 L -0.10016 0.195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6" y="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uild="p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/>
        </p:nvSpPr>
        <p:spPr>
          <a:xfrm>
            <a:off x="2134239" y="642876"/>
            <a:ext cx="7454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Mo is selling flowers, fresh orange juice and cookies to his neighbours.</a:t>
            </a:r>
            <a:endParaRPr lang="en-GB" sz="105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478" y="588365"/>
            <a:ext cx="1412761" cy="1722321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442339" y="1774605"/>
            <a:ext cx="5782195" cy="3546695"/>
            <a:chOff x="3149600" y="2540000"/>
            <a:chExt cx="5181600" cy="2794000"/>
          </a:xfrm>
        </p:grpSpPr>
        <p:sp>
          <p:nvSpPr>
            <p:cNvPr id="2" name="Rounded Rectangle 1"/>
            <p:cNvSpPr/>
            <p:nvPr/>
          </p:nvSpPr>
          <p:spPr>
            <a:xfrm>
              <a:off x="3149600" y="2540000"/>
              <a:ext cx="5181600" cy="27940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390900" y="2825750"/>
              <a:ext cx="4660900" cy="2171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20" y="2217451"/>
            <a:ext cx="752508" cy="7655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153" y="2158286"/>
            <a:ext cx="639683" cy="90371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587" y="2071119"/>
            <a:ext cx="619207" cy="10582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715001" y="231775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01" y="2317754"/>
                <a:ext cx="583813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6065567" y="231775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567" y="2317754"/>
                <a:ext cx="583813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436609" y="2307848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6609" y="2307848"/>
                <a:ext cx="583813" cy="5847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8094193" y="2347714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£5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20" y="3109298"/>
            <a:ext cx="752508" cy="76557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587" y="2962966"/>
            <a:ext cx="619207" cy="10582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4715001" y="3209601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01" y="3209601"/>
                <a:ext cx="583813" cy="58477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6026909" y="3199695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6909" y="3199695"/>
                <a:ext cx="583813" cy="58477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/>
          <p:cNvSpPr/>
          <p:nvPr/>
        </p:nvSpPr>
        <p:spPr>
          <a:xfrm>
            <a:off x="6684493" y="3239561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£4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253" y="3962036"/>
            <a:ext cx="639683" cy="9037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4706667" y="412150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6667" y="4121504"/>
                <a:ext cx="583813" cy="58477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6077709" y="4111598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7709" y="4111598"/>
                <a:ext cx="583813" cy="58477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 46"/>
          <p:cNvSpPr/>
          <p:nvPr/>
        </p:nvSpPr>
        <p:spPr>
          <a:xfrm>
            <a:off x="6735293" y="4151464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£2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189" y="3962036"/>
            <a:ext cx="639683" cy="903713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790653" y="1844915"/>
            <a:ext cx="25919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How much are each of the items?</a:t>
            </a:r>
            <a:endParaRPr lang="en-GB" sz="1050" dirty="0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64763" y="3719843"/>
            <a:ext cx="747045" cy="747045"/>
          </a:xfrm>
          <a:prstGeom prst="rect">
            <a:avLst/>
          </a:prstGeom>
        </p:spPr>
      </p:pic>
      <p:sp>
        <p:nvSpPr>
          <p:cNvPr id="52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45127" y="38625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78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/>
        </p:nvSpPr>
        <p:spPr>
          <a:xfrm>
            <a:off x="2134239" y="642876"/>
            <a:ext cx="7454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Mo is selling flowers, fresh orange juice and cookies to his neighbours.</a:t>
            </a:r>
            <a:endParaRPr lang="en-GB" sz="105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478" y="588365"/>
            <a:ext cx="1412761" cy="1722321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442339" y="1774605"/>
            <a:ext cx="5782195" cy="354669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711608" y="2137335"/>
            <a:ext cx="5201141" cy="2756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20" y="2217451"/>
            <a:ext cx="752508" cy="7655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153" y="2158286"/>
            <a:ext cx="639683" cy="90371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587" y="2071119"/>
            <a:ext cx="619207" cy="10582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715001" y="231775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01" y="2317754"/>
                <a:ext cx="583813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6065567" y="231775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567" y="2317754"/>
                <a:ext cx="583813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436609" y="2307848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6609" y="2307848"/>
                <a:ext cx="583813" cy="5847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8094193" y="2347714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£5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587" y="2962966"/>
            <a:ext cx="619207" cy="10582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4715001" y="3209601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01" y="3209601"/>
                <a:ext cx="583813" cy="58477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6026909" y="3199695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6909" y="3199695"/>
                <a:ext cx="583813" cy="58477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/>
          <p:cNvSpPr/>
          <p:nvPr/>
        </p:nvSpPr>
        <p:spPr>
          <a:xfrm>
            <a:off x="6684493" y="3239561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£4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253" y="3962036"/>
            <a:ext cx="639683" cy="9037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4706667" y="412150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6667" y="4121504"/>
                <a:ext cx="583813" cy="58477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6077709" y="4111598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7709" y="4111598"/>
                <a:ext cx="583813" cy="58477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 46"/>
          <p:cNvSpPr/>
          <p:nvPr/>
        </p:nvSpPr>
        <p:spPr>
          <a:xfrm>
            <a:off x="6735293" y="4151464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£2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189" y="3962036"/>
            <a:ext cx="639683" cy="903713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790653" y="1844915"/>
            <a:ext cx="25919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How much are each of the items?</a:t>
            </a:r>
            <a:endParaRPr lang="en-GB" sz="1050" dirty="0"/>
          </a:p>
        </p:txBody>
      </p:sp>
      <p:sp>
        <p:nvSpPr>
          <p:cNvPr id="6" name="Rounded Rectangle 5"/>
          <p:cNvSpPr/>
          <p:nvPr/>
        </p:nvSpPr>
        <p:spPr>
          <a:xfrm>
            <a:off x="3888720" y="3971938"/>
            <a:ext cx="3667780" cy="92214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6" y="4531686"/>
            <a:ext cx="639683" cy="9037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1401476" y="4656507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1476" y="4656507"/>
                <a:ext cx="583813" cy="58477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/>
          <p:cNvSpPr/>
          <p:nvPr/>
        </p:nvSpPr>
        <p:spPr>
          <a:xfrm>
            <a:off x="2059060" y="4696373"/>
            <a:ext cx="631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£1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957" y="2962966"/>
            <a:ext cx="619207" cy="1058235"/>
          </a:xfrm>
          <a:prstGeom prst="rect">
            <a:avLst/>
          </a:prstGeom>
        </p:spPr>
      </p:pic>
      <p:sp>
        <p:nvSpPr>
          <p:cNvPr id="38" name="Rounded Rectangle 37"/>
          <p:cNvSpPr/>
          <p:nvPr/>
        </p:nvSpPr>
        <p:spPr>
          <a:xfrm>
            <a:off x="3888720" y="3083649"/>
            <a:ext cx="3667780" cy="92214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531" y="1666168"/>
            <a:ext cx="597157" cy="52616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78" y="1666168"/>
            <a:ext cx="597157" cy="52616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625" y="1666168"/>
            <a:ext cx="597157" cy="52616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672" y="1666168"/>
            <a:ext cx="597157" cy="52616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720" y="1666168"/>
            <a:ext cx="597157" cy="52616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90" y="3629865"/>
            <a:ext cx="619207" cy="10582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1122900" y="3939170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2900" y="3939170"/>
                <a:ext cx="583813" cy="58477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Rectangle 56"/>
          <p:cNvSpPr/>
          <p:nvPr/>
        </p:nvSpPr>
        <p:spPr>
          <a:xfrm>
            <a:off x="1780484" y="3979036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£2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09" y="3319827"/>
            <a:ext cx="752508" cy="7655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1595660" y="339214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5660" y="3392144"/>
                <a:ext cx="583813" cy="584775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59"/>
          <p:cNvSpPr/>
          <p:nvPr/>
        </p:nvSpPr>
        <p:spPr>
          <a:xfrm>
            <a:off x="2253244" y="3432010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£2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507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02612 0.1187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" y="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0 L -0.02131 0.1296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4" y="648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692E-6 0 L -0.02836 0.1296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6" y="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0 L -0.04567 0.1187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592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0 L -0.05385 0.1187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2" y="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31" grpId="0"/>
      <p:bldP spid="33" grpId="0"/>
      <p:bldP spid="38" grpId="0" animBg="1"/>
      <p:bldP spid="38" grpId="1" animBg="1"/>
      <p:bldP spid="56" grpId="0"/>
      <p:bldP spid="57" grpId="0"/>
      <p:bldP spid="59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/>
        </p:nvSpPr>
        <p:spPr>
          <a:xfrm>
            <a:off x="2134239" y="642876"/>
            <a:ext cx="7454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Mo is now selling apples, pineapples and tropical juice to his neighbours.</a:t>
            </a:r>
            <a:endParaRPr lang="en-GB" sz="105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478" y="588365"/>
            <a:ext cx="1412761" cy="1722321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442339" y="1774605"/>
            <a:ext cx="5782195" cy="3546695"/>
            <a:chOff x="3149600" y="2540000"/>
            <a:chExt cx="5181600" cy="2794000"/>
          </a:xfrm>
        </p:grpSpPr>
        <p:sp>
          <p:nvSpPr>
            <p:cNvPr id="2" name="Rounded Rectangle 1"/>
            <p:cNvSpPr/>
            <p:nvPr/>
          </p:nvSpPr>
          <p:spPr>
            <a:xfrm>
              <a:off x="3149600" y="2540000"/>
              <a:ext cx="5181600" cy="27940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390900" y="2825750"/>
              <a:ext cx="4660900" cy="2171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715001" y="231775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01" y="2317754"/>
                <a:ext cx="583813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6065567" y="231775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567" y="2317754"/>
                <a:ext cx="583813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436609" y="2307848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6609" y="2307848"/>
                <a:ext cx="583813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8094193" y="2347714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£4</a:t>
            </a:r>
            <a:endParaRPr lang="en-GB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4715001" y="3209601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01" y="3209601"/>
                <a:ext cx="583813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6026909" y="3199695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6909" y="3199695"/>
                <a:ext cx="583813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/>
          <p:cNvSpPr/>
          <p:nvPr/>
        </p:nvSpPr>
        <p:spPr>
          <a:xfrm>
            <a:off x="6684493" y="3239561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£3</a:t>
            </a:r>
            <a:endParaRPr lang="en-GB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4706667" y="412150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6667" y="4121504"/>
                <a:ext cx="583813" cy="5847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6077709" y="4111598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7709" y="4111598"/>
                <a:ext cx="583813" cy="58477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 46"/>
          <p:cNvSpPr/>
          <p:nvPr/>
        </p:nvSpPr>
        <p:spPr>
          <a:xfrm>
            <a:off x="6735293" y="4151464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£3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90653" y="1844915"/>
            <a:ext cx="25919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How much are each of the items?</a:t>
            </a:r>
            <a:endParaRPr lang="en-GB" sz="1050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20" y="2216698"/>
            <a:ext cx="777013" cy="74626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20" y="3089367"/>
            <a:ext cx="777013" cy="74626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960" y="2035443"/>
            <a:ext cx="676392" cy="100061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665" y="2175984"/>
            <a:ext cx="889060" cy="98506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626" y="3954239"/>
            <a:ext cx="889060" cy="98506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20" y="4039940"/>
            <a:ext cx="777013" cy="74626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960" y="3018350"/>
            <a:ext cx="676392" cy="100061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64763" y="3719843"/>
            <a:ext cx="747045" cy="747045"/>
          </a:xfrm>
          <a:prstGeom prst="rect">
            <a:avLst/>
          </a:prstGeom>
        </p:spPr>
      </p:pic>
      <p:sp>
        <p:nvSpPr>
          <p:cNvPr id="54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45127" y="38625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80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/>
        </p:nvSpPr>
        <p:spPr>
          <a:xfrm>
            <a:off x="2134239" y="642876"/>
            <a:ext cx="7454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Mo is now selling apples, pineapples and tropical juice to his neighbours.</a:t>
            </a:r>
            <a:endParaRPr lang="en-GB" sz="105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478" y="588365"/>
            <a:ext cx="1412761" cy="1722321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442339" y="1774605"/>
            <a:ext cx="5782195" cy="354669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711608" y="2137335"/>
            <a:ext cx="5201141" cy="2756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/>
          <p:cNvSpPr/>
          <p:nvPr/>
        </p:nvSpPr>
        <p:spPr>
          <a:xfrm>
            <a:off x="790653" y="1844915"/>
            <a:ext cx="25919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How much are each of the items?</a:t>
            </a:r>
            <a:endParaRPr lang="en-GB" sz="10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1401476" y="4656507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1476" y="4656507"/>
                <a:ext cx="583813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/>
          <p:cNvSpPr/>
          <p:nvPr/>
        </p:nvSpPr>
        <p:spPr>
          <a:xfrm>
            <a:off x="2059060" y="4696373"/>
            <a:ext cx="631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£1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1122900" y="3939170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2900" y="3939170"/>
                <a:ext cx="583813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Rectangle 56"/>
          <p:cNvSpPr/>
          <p:nvPr/>
        </p:nvSpPr>
        <p:spPr>
          <a:xfrm>
            <a:off x="1780484" y="3979036"/>
            <a:ext cx="631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£1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1595660" y="339214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5660" y="3392144"/>
                <a:ext cx="583813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59"/>
          <p:cNvSpPr/>
          <p:nvPr/>
        </p:nvSpPr>
        <p:spPr>
          <a:xfrm>
            <a:off x="2253244" y="3432010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£2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4715001" y="231775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01" y="2317754"/>
                <a:ext cx="583813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/>
              <p:cNvSpPr/>
              <p:nvPr/>
            </p:nvSpPr>
            <p:spPr>
              <a:xfrm>
                <a:off x="6065567" y="231775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7" name="Rectangle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567" y="2317754"/>
                <a:ext cx="583813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Rectangle 77"/>
              <p:cNvSpPr/>
              <p:nvPr/>
            </p:nvSpPr>
            <p:spPr>
              <a:xfrm>
                <a:off x="7436609" y="2307848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8" name="Rectangle 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6609" y="2307848"/>
                <a:ext cx="583813" cy="5847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Rectangle 78"/>
          <p:cNvSpPr/>
          <p:nvPr/>
        </p:nvSpPr>
        <p:spPr>
          <a:xfrm>
            <a:off x="8094193" y="2347714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£4</a:t>
            </a:r>
            <a:endParaRPr lang="en-GB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Rectangle 79"/>
              <p:cNvSpPr/>
              <p:nvPr/>
            </p:nvSpPr>
            <p:spPr>
              <a:xfrm>
                <a:off x="4715001" y="3209601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0" name="Rectangle 7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01" y="3209601"/>
                <a:ext cx="583813" cy="58477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/>
              <p:cNvSpPr/>
              <p:nvPr/>
            </p:nvSpPr>
            <p:spPr>
              <a:xfrm>
                <a:off x="6026909" y="3199695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1" name="Rectangle 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6909" y="3199695"/>
                <a:ext cx="583813" cy="58477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Rectangle 81"/>
          <p:cNvSpPr/>
          <p:nvPr/>
        </p:nvSpPr>
        <p:spPr>
          <a:xfrm>
            <a:off x="6684493" y="3239561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£3</a:t>
            </a:r>
            <a:endParaRPr lang="en-GB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Rectangle 82"/>
              <p:cNvSpPr/>
              <p:nvPr/>
            </p:nvSpPr>
            <p:spPr>
              <a:xfrm>
                <a:off x="4706667" y="4121504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3" name="Rectangle 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6667" y="4121504"/>
                <a:ext cx="583813" cy="58477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/>
              <p:cNvSpPr/>
              <p:nvPr/>
            </p:nvSpPr>
            <p:spPr>
              <a:xfrm>
                <a:off x="6077709" y="4111598"/>
                <a:ext cx="5838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4" name="Rectangle 8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7709" y="4111598"/>
                <a:ext cx="583813" cy="58477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" name="Rectangle 84"/>
          <p:cNvSpPr/>
          <p:nvPr/>
        </p:nvSpPr>
        <p:spPr>
          <a:xfrm>
            <a:off x="6735293" y="4151464"/>
            <a:ext cx="689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£3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20" y="2216698"/>
            <a:ext cx="777013" cy="746268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20" y="3089367"/>
            <a:ext cx="777013" cy="746268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960" y="2035443"/>
            <a:ext cx="676392" cy="1000613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960" y="3018350"/>
            <a:ext cx="676392" cy="1000613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665" y="2175984"/>
            <a:ext cx="889060" cy="985062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626" y="3954239"/>
            <a:ext cx="889060" cy="985062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20" y="4039940"/>
            <a:ext cx="777013" cy="746268"/>
          </a:xfrm>
          <a:prstGeom prst="rect">
            <a:avLst/>
          </a:prstGeom>
        </p:spPr>
      </p:pic>
      <p:sp>
        <p:nvSpPr>
          <p:cNvPr id="94" name="Rounded Rectangle 93"/>
          <p:cNvSpPr/>
          <p:nvPr/>
        </p:nvSpPr>
        <p:spPr>
          <a:xfrm>
            <a:off x="3888720" y="3083649"/>
            <a:ext cx="3667780" cy="92214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5" name="Picture 9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37" y="3272695"/>
            <a:ext cx="777013" cy="746268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37059">
            <a:off x="468308" y="3731251"/>
            <a:ext cx="676392" cy="1000613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99" y="4524656"/>
            <a:ext cx="889060" cy="985062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910" y="2845796"/>
            <a:ext cx="597157" cy="526166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26" y="2845796"/>
            <a:ext cx="597157" cy="526166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97" y="2845796"/>
            <a:ext cx="597157" cy="526166"/>
          </a:xfrm>
          <a:prstGeom prst="rect">
            <a:avLst/>
          </a:prstGeom>
        </p:spPr>
      </p:pic>
      <p:sp>
        <p:nvSpPr>
          <p:cNvPr id="101" name="Rounded Rectangle 100"/>
          <p:cNvSpPr/>
          <p:nvPr/>
        </p:nvSpPr>
        <p:spPr>
          <a:xfrm>
            <a:off x="3888720" y="4009536"/>
            <a:ext cx="3667780" cy="92214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" name="Picture 10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910" y="3771683"/>
            <a:ext cx="597157" cy="526166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26" y="3771683"/>
            <a:ext cx="597157" cy="526166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97" y="3771683"/>
            <a:ext cx="597157" cy="526166"/>
          </a:xfrm>
          <a:prstGeom prst="rect">
            <a:avLst/>
          </a:prstGeom>
        </p:spPr>
      </p:pic>
      <p:sp>
        <p:nvSpPr>
          <p:cNvPr id="107" name="Rounded Rectangle 106"/>
          <p:cNvSpPr/>
          <p:nvPr/>
        </p:nvSpPr>
        <p:spPr>
          <a:xfrm>
            <a:off x="8158099" y="2320224"/>
            <a:ext cx="630613" cy="52557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Rounded Rectangle 107"/>
          <p:cNvSpPr/>
          <p:nvPr/>
        </p:nvSpPr>
        <p:spPr>
          <a:xfrm>
            <a:off x="3863125" y="2283591"/>
            <a:ext cx="802119" cy="6298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Rounded Rectangle 108"/>
          <p:cNvSpPr/>
          <p:nvPr/>
        </p:nvSpPr>
        <p:spPr>
          <a:xfrm>
            <a:off x="5244050" y="2026534"/>
            <a:ext cx="802119" cy="96174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Rounded Rectangle 109"/>
          <p:cNvSpPr/>
          <p:nvPr/>
        </p:nvSpPr>
        <p:spPr>
          <a:xfrm>
            <a:off x="6569780" y="2238900"/>
            <a:ext cx="802119" cy="8203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519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6 -7.40741E-7 L -0.05016 0.0222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6" y="111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7.40741E-7 L 0.04968 -7.40741E-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30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-7.40741E-7 L 0.04776 -0.0016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6 -4.44444E-6 L -0.05016 0.0222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6" y="111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4.44444E-6 L 0.04968 -4.44444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-4.44444E-6 L 0.04776 -0.0016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68 -7.40741E-7 L -0.05097 3.33333E-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4" y="4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68 -4.44444E-6 L -0.05096 -3.7037E-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56" grpId="0"/>
      <p:bldP spid="57" grpId="0"/>
      <p:bldP spid="59" grpId="0"/>
      <p:bldP spid="60" grpId="0"/>
      <p:bldP spid="94" grpId="0" animBg="1"/>
      <p:bldP spid="94" grpId="1" animBg="1"/>
      <p:bldP spid="101" grpId="0" animBg="1"/>
      <p:bldP spid="101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/>
        </p:nvSpPr>
        <p:spPr>
          <a:xfrm>
            <a:off x="505306" y="725416"/>
            <a:ext cx="396294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do we know?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What can we find out?</a:t>
            </a:r>
            <a:endParaRPr lang="en-GB" sz="10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235" y="1773932"/>
            <a:ext cx="747045" cy="747045"/>
          </a:xfrm>
          <a:prstGeom prst="rect">
            <a:avLst/>
          </a:prstGeom>
        </p:spPr>
      </p:pic>
      <p:sp>
        <p:nvSpPr>
          <p:cNvPr id="30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1101599" y="191662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026" name="Picture 2" descr="Sunflower Clipart - Sun Flower Clip Art, Png Download - 3961x7520  (#2893397) PNG Image - PngJoy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956" y="1884706"/>
            <a:ext cx="1782679" cy="338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Sunflower Clipart - Sun Flower Clip Art, Png Download - 3961x7520  (#2893397) PNG Image - PngJoy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93346" y="2697721"/>
            <a:ext cx="132711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91656" y="2613165"/>
            <a:ext cx="4610100" cy="9525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28963" y="2655051"/>
            <a:ext cx="4610100" cy="95250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696" y="4386279"/>
            <a:ext cx="1459906" cy="100818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135" y="4439311"/>
            <a:ext cx="1306319" cy="902121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904952" y="2683433"/>
            <a:ext cx="1722466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472956" y="1875182"/>
            <a:ext cx="1910362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54433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30" grpId="0"/>
      <p:bldP spid="3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696" y="784365"/>
            <a:ext cx="7510923" cy="465165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22545" y="589370"/>
            <a:ext cx="654591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We know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omic Sans MS" panose="030F0702030302020204" pitchFamily="66" charset="0"/>
              </a:rPr>
              <a:t>How tall Dexter’s sunflower is.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omic Sans MS" panose="030F0702030302020204" pitchFamily="66" charset="0"/>
              </a:rPr>
              <a:t>How tall Whitney’s sunflower is.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We can find out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omic Sans MS" panose="030F0702030302020204" pitchFamily="66" charset="0"/>
              </a:rPr>
              <a:t>The difference in height between the sunflowers.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omic Sans MS" panose="030F0702030302020204" pitchFamily="66" charset="0"/>
              </a:rPr>
              <a:t>The combined height of the sunflowers.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09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2.22222E-6 L 0.17308 0.1708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54" y="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2" y="2301380"/>
            <a:ext cx="1650975" cy="15371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67" y="2042618"/>
            <a:ext cx="1650975" cy="15371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56321" y="2368681"/>
            <a:ext cx="1650975" cy="15371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240" y="2464225"/>
            <a:ext cx="892900" cy="1072920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66749" y="792678"/>
            <a:ext cx="85498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Alex is playing a throwing game with her friends and family. You have to knock items down. Some items are worth 1 point and some are worth 10!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79384" y="3786980"/>
            <a:ext cx="1405916" cy="16959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33" y="2769009"/>
            <a:ext cx="892900" cy="10729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4623" y="2464225"/>
            <a:ext cx="737100" cy="14985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71" y="2713125"/>
            <a:ext cx="1013865" cy="14323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3" y="2608350"/>
            <a:ext cx="1550880" cy="15778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964" y="2297823"/>
            <a:ext cx="1342633" cy="18970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84" y="2740618"/>
            <a:ext cx="1650975" cy="15371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30906" y="2536911"/>
            <a:ext cx="1650975" cy="15371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543" y="2346981"/>
            <a:ext cx="1650975" cy="15371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816" y="2811176"/>
            <a:ext cx="892900" cy="10729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349" y="2562881"/>
            <a:ext cx="1650975" cy="15371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4960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666749" y="792678"/>
            <a:ext cx="854982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Alex is playing a throwing game with her friends and family. You have to knock items down. Some items are worth 1 point and some are worth 10!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She scores 36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Her sister has a go and knocks down two more 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1-point items but two fewer 10-point items.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What does her sister score?</a:t>
            </a: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79384" y="3786980"/>
            <a:ext cx="1405916" cy="16959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41383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18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1|7|12.1|8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4.6|3.7|0.7|6.9|11.6|2.1|2.8|4.4|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4.8|1.8|4.3|6.2|1.7|11|0.6|10.7|1.2|11.2|4.7|1.9|1.6|1.5|1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7.3|6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5.1|8.8|4.9|4.2|1.9|5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|8.6|2.3|4.4|5.4|1.3|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|8.6|2.3|4.4|5.4|1.3|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9.3|3.4|0.9|4.4|2.4|5.9|3.5|1.3|2|4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chemeClr val="accent2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625E2B-C0A4-422C-8715-F969D409437E}">
  <ds:schemaRefs>
    <ds:schemaRef ds:uri="http://purl.org/dc/terms/"/>
    <ds:schemaRef ds:uri="http://purl.org/dc/dcmitype/"/>
    <ds:schemaRef ds:uri="522d4c35-b548-4432-90ae-af4376e1c4b4"/>
    <ds:schemaRef ds:uri="http://schemas.microsoft.com/office/2006/documentManagement/types"/>
    <ds:schemaRef ds:uri="http://purl.org/dc/elements/1.1/"/>
    <ds:schemaRef ds:uri="cee99ee9-287b-4f9a-957c-ba5ae7375c9a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6972</TotalTime>
  <Words>336</Words>
  <Application>Microsoft Office PowerPoint</Application>
  <PresentationFormat>A4 Paper (210x297 mm)</PresentationFormat>
  <Paragraphs>91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114</cp:revision>
  <dcterms:created xsi:type="dcterms:W3CDTF">2019-10-15T10:24:11Z</dcterms:created>
  <dcterms:modified xsi:type="dcterms:W3CDTF">2021-03-22T16:10:35Z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