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260" r:id="rId5"/>
    <p:sldId id="278" r:id="rId6"/>
    <p:sldId id="282" r:id="rId7"/>
    <p:sldId id="283" r:id="rId8"/>
    <p:sldId id="279" r:id="rId9"/>
    <p:sldId id="281" r:id="rId10"/>
    <p:sldId id="284" r:id="rId11"/>
    <p:sldId id="285" r:id="rId12"/>
    <p:sldId id="286" r:id="rId13"/>
    <p:sldId id="287" r:id="rId1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AFC"/>
    <a:srgbClr val="3850A3"/>
    <a:srgbClr val="F5A3C6"/>
    <a:srgbClr val="F5F8FD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16" autoAdjust="0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90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0C28E6FB-D213-4F0D-8C50-2AC535D4BCA3}"/>
    <pc:docChg chg="custSel modSld">
      <pc:chgData name="James Clegg" userId="c6df1435-7a36-4b38-be4d-16e68e91152f" providerId="ADAL" clId="{0C28E6FB-D213-4F0D-8C50-2AC535D4BCA3}" dt="2021-03-22T16:09:45.747" v="10"/>
      <pc:docMkLst>
        <pc:docMk/>
      </pc:docMkLst>
      <pc:sldChg chg="delSp modTransition delAnim">
        <pc:chgData name="James Clegg" userId="c6df1435-7a36-4b38-be4d-16e68e91152f" providerId="ADAL" clId="{0C28E6FB-D213-4F0D-8C50-2AC535D4BCA3}" dt="2021-03-22T16:09:45.747" v="10"/>
        <pc:sldMkLst>
          <pc:docMk/>
          <pc:sldMk cId="2181109590" sldId="260"/>
        </pc:sldMkLst>
        <pc:picChg chg="del">
          <ac:chgData name="James Clegg" userId="c6df1435-7a36-4b38-be4d-16e68e91152f" providerId="ADAL" clId="{0C28E6FB-D213-4F0D-8C50-2AC535D4BCA3}" dt="2021-03-22T16:09:19.416" v="1" actId="478"/>
          <ac:picMkLst>
            <pc:docMk/>
            <pc:sldMk cId="2181109590" sldId="260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C28E6FB-D213-4F0D-8C50-2AC535D4BCA3}" dt="2021-03-22T16:09:45.747" v="10"/>
        <pc:sldMkLst>
          <pc:docMk/>
          <pc:sldMk cId="3287784040" sldId="278"/>
        </pc:sldMkLst>
        <pc:picChg chg="del">
          <ac:chgData name="James Clegg" userId="c6df1435-7a36-4b38-be4d-16e68e91152f" providerId="ADAL" clId="{0C28E6FB-D213-4F0D-8C50-2AC535D4BCA3}" dt="2021-03-22T16:09:21.539" v="2" actId="478"/>
          <ac:picMkLst>
            <pc:docMk/>
            <pc:sldMk cId="3287784040" sldId="27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C28E6FB-D213-4F0D-8C50-2AC535D4BCA3}" dt="2021-03-22T16:09:45.747" v="10"/>
        <pc:sldMkLst>
          <pc:docMk/>
          <pc:sldMk cId="2860095860" sldId="279"/>
        </pc:sldMkLst>
        <pc:picChg chg="del">
          <ac:chgData name="James Clegg" userId="c6df1435-7a36-4b38-be4d-16e68e91152f" providerId="ADAL" clId="{0C28E6FB-D213-4F0D-8C50-2AC535D4BCA3}" dt="2021-03-22T16:09:28.360" v="5" actId="478"/>
          <ac:picMkLst>
            <pc:docMk/>
            <pc:sldMk cId="2860095860" sldId="279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C28E6FB-D213-4F0D-8C50-2AC535D4BCA3}" dt="2021-03-22T16:09:45.747" v="10"/>
        <pc:sldMkLst>
          <pc:docMk/>
          <pc:sldMk cId="2151476303" sldId="281"/>
        </pc:sldMkLst>
        <pc:picChg chg="del">
          <ac:chgData name="James Clegg" userId="c6df1435-7a36-4b38-be4d-16e68e91152f" providerId="ADAL" clId="{0C28E6FB-D213-4F0D-8C50-2AC535D4BCA3}" dt="2021-03-22T16:09:14.756" v="0" actId="478"/>
          <ac:picMkLst>
            <pc:docMk/>
            <pc:sldMk cId="2151476303" sldId="28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C28E6FB-D213-4F0D-8C50-2AC535D4BCA3}" dt="2021-03-22T16:09:45.747" v="10"/>
        <pc:sldMkLst>
          <pc:docMk/>
          <pc:sldMk cId="3544331639" sldId="282"/>
        </pc:sldMkLst>
        <pc:picChg chg="del">
          <ac:chgData name="James Clegg" userId="c6df1435-7a36-4b38-be4d-16e68e91152f" providerId="ADAL" clId="{0C28E6FB-D213-4F0D-8C50-2AC535D4BCA3}" dt="2021-03-22T16:09:23.863" v="3" actId="478"/>
          <ac:picMkLst>
            <pc:docMk/>
            <pc:sldMk cId="3544331639" sldId="282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C28E6FB-D213-4F0D-8C50-2AC535D4BCA3}" dt="2021-03-22T16:09:45.747" v="10"/>
        <pc:sldMkLst>
          <pc:docMk/>
          <pc:sldMk cId="1008594401" sldId="283"/>
        </pc:sldMkLst>
        <pc:picChg chg="del">
          <ac:chgData name="James Clegg" userId="c6df1435-7a36-4b38-be4d-16e68e91152f" providerId="ADAL" clId="{0C28E6FB-D213-4F0D-8C50-2AC535D4BCA3}" dt="2021-03-22T16:09:25.842" v="4" actId="478"/>
          <ac:picMkLst>
            <pc:docMk/>
            <pc:sldMk cId="1008594401" sldId="283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C28E6FB-D213-4F0D-8C50-2AC535D4BCA3}" dt="2021-03-22T16:09:45.747" v="10"/>
        <pc:sldMkLst>
          <pc:docMk/>
          <pc:sldMk cId="2017809682" sldId="284"/>
        </pc:sldMkLst>
        <pc:picChg chg="del">
          <ac:chgData name="James Clegg" userId="c6df1435-7a36-4b38-be4d-16e68e91152f" providerId="ADAL" clId="{0C28E6FB-D213-4F0D-8C50-2AC535D4BCA3}" dt="2021-03-22T16:09:32.180" v="6" actId="478"/>
          <ac:picMkLst>
            <pc:docMk/>
            <pc:sldMk cId="2017809682" sldId="284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C28E6FB-D213-4F0D-8C50-2AC535D4BCA3}" dt="2021-03-22T16:09:45.747" v="10"/>
        <pc:sldMkLst>
          <pc:docMk/>
          <pc:sldMk cId="2763443836" sldId="285"/>
        </pc:sldMkLst>
        <pc:picChg chg="del">
          <ac:chgData name="James Clegg" userId="c6df1435-7a36-4b38-be4d-16e68e91152f" providerId="ADAL" clId="{0C28E6FB-D213-4F0D-8C50-2AC535D4BCA3}" dt="2021-03-22T16:09:36.058" v="7" actId="478"/>
          <ac:picMkLst>
            <pc:docMk/>
            <pc:sldMk cId="2763443836" sldId="285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C28E6FB-D213-4F0D-8C50-2AC535D4BCA3}" dt="2021-03-22T16:09:45.747" v="10"/>
        <pc:sldMkLst>
          <pc:docMk/>
          <pc:sldMk cId="289600861" sldId="286"/>
        </pc:sldMkLst>
        <pc:picChg chg="del">
          <ac:chgData name="James Clegg" userId="c6df1435-7a36-4b38-be4d-16e68e91152f" providerId="ADAL" clId="{0C28E6FB-D213-4F0D-8C50-2AC535D4BCA3}" dt="2021-03-22T16:09:38.230" v="8" actId="478"/>
          <ac:picMkLst>
            <pc:docMk/>
            <pc:sldMk cId="289600861" sldId="28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C28E6FB-D213-4F0D-8C50-2AC535D4BCA3}" dt="2021-03-22T16:09:45.747" v="10"/>
        <pc:sldMkLst>
          <pc:docMk/>
          <pc:sldMk cId="447710695" sldId="287"/>
        </pc:sldMkLst>
        <pc:picChg chg="del">
          <ac:chgData name="James Clegg" userId="c6df1435-7a36-4b38-be4d-16e68e91152f" providerId="ADAL" clId="{0C28E6FB-D213-4F0D-8C50-2AC535D4BCA3}" dt="2021-03-22T16:09:40.940" v="9" actId="478"/>
          <ac:picMkLst>
            <pc:docMk/>
            <pc:sldMk cId="447710695" sldId="287"/>
            <ac:picMk id="4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11" Type="http://schemas.openxmlformats.org/officeDocument/2006/relationships/image" Target="../media/image7.png"/><Relationship Id="rId5" Type="http://schemas.openxmlformats.org/officeDocument/2006/relationships/image" Target="../media/image5.png"/><Relationship Id="rId10" Type="http://schemas.openxmlformats.org/officeDocument/2006/relationships/image" Target="../media/image70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ardrop 2">
            <a:extLst>
              <a:ext uri="{FF2B5EF4-FFF2-40B4-BE49-F238E27FC236}">
                <a16:creationId xmlns:a16="http://schemas.microsoft.com/office/drawing/2014/main" id="{74E7E742-1080-4A7E-A93F-5E3F5F549C9A}"/>
              </a:ext>
            </a:extLst>
          </p:cNvPr>
          <p:cNvSpPr/>
          <p:nvPr/>
        </p:nvSpPr>
        <p:spPr>
          <a:xfrm rot="18937591">
            <a:off x="1538048" y="756073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ardrop 4">
            <a:extLst>
              <a:ext uri="{FF2B5EF4-FFF2-40B4-BE49-F238E27FC236}">
                <a16:creationId xmlns:a16="http://schemas.microsoft.com/office/drawing/2014/main" id="{51E4BC90-C8D0-4B9B-B967-096308167FEB}"/>
              </a:ext>
            </a:extLst>
          </p:cNvPr>
          <p:cNvSpPr/>
          <p:nvPr/>
        </p:nvSpPr>
        <p:spPr>
          <a:xfrm rot="18937591">
            <a:off x="1250850" y="707758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ardrop 5">
            <a:extLst>
              <a:ext uri="{FF2B5EF4-FFF2-40B4-BE49-F238E27FC236}">
                <a16:creationId xmlns:a16="http://schemas.microsoft.com/office/drawing/2014/main" id="{9161AB3C-50C9-423B-A8AA-D1FEE46E4BF3}"/>
              </a:ext>
            </a:extLst>
          </p:cNvPr>
          <p:cNvSpPr/>
          <p:nvPr/>
        </p:nvSpPr>
        <p:spPr>
          <a:xfrm rot="18937591">
            <a:off x="764398" y="710811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120D8D14-B733-4049-96FB-0A8BA76AF0DC}"/>
              </a:ext>
            </a:extLst>
          </p:cNvPr>
          <p:cNvSpPr/>
          <p:nvPr/>
        </p:nvSpPr>
        <p:spPr>
          <a:xfrm rot="18937591">
            <a:off x="297717" y="70044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583BCA9B-FCC5-4D85-91EE-175ECB1B4F92}"/>
              </a:ext>
            </a:extLst>
          </p:cNvPr>
          <p:cNvSpPr/>
          <p:nvPr/>
        </p:nvSpPr>
        <p:spPr>
          <a:xfrm rot="18937591">
            <a:off x="740647" y="751429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22FC0D27-3C49-4673-8DE6-FF76F77F568F}"/>
              </a:ext>
            </a:extLst>
          </p:cNvPr>
          <p:cNvSpPr/>
          <p:nvPr/>
        </p:nvSpPr>
        <p:spPr>
          <a:xfrm rot="18937591">
            <a:off x="4848104" y="772501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11781FBC-4CEF-41D0-8D93-04C76870E6DF}"/>
              </a:ext>
            </a:extLst>
          </p:cNvPr>
          <p:cNvSpPr/>
          <p:nvPr/>
        </p:nvSpPr>
        <p:spPr>
          <a:xfrm rot="18937591">
            <a:off x="4323694" y="741291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ardrop 10">
            <a:extLst>
              <a:ext uri="{FF2B5EF4-FFF2-40B4-BE49-F238E27FC236}">
                <a16:creationId xmlns:a16="http://schemas.microsoft.com/office/drawing/2014/main" id="{8C88DCDF-54B5-4987-AE06-1B1FC4B80E6C}"/>
              </a:ext>
            </a:extLst>
          </p:cNvPr>
          <p:cNvSpPr/>
          <p:nvPr/>
        </p:nvSpPr>
        <p:spPr>
          <a:xfrm rot="18937591">
            <a:off x="3763024" y="708341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B38A4A12-DD19-4A8F-8803-2F922310845C}"/>
              </a:ext>
            </a:extLst>
          </p:cNvPr>
          <p:cNvSpPr/>
          <p:nvPr/>
        </p:nvSpPr>
        <p:spPr>
          <a:xfrm rot="18937591">
            <a:off x="3396638" y="77703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BFA303D2-6DCC-468C-9EF1-3FB60A6249DA}"/>
              </a:ext>
            </a:extLst>
          </p:cNvPr>
          <p:cNvSpPr/>
          <p:nvPr/>
        </p:nvSpPr>
        <p:spPr>
          <a:xfrm rot="18937591">
            <a:off x="3647298" y="75271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ardrop 13">
            <a:extLst>
              <a:ext uri="{FF2B5EF4-FFF2-40B4-BE49-F238E27FC236}">
                <a16:creationId xmlns:a16="http://schemas.microsoft.com/office/drawing/2014/main" id="{49E7B5BF-4AF7-40FB-A596-627A84A45064}"/>
              </a:ext>
            </a:extLst>
          </p:cNvPr>
          <p:cNvSpPr/>
          <p:nvPr/>
        </p:nvSpPr>
        <p:spPr>
          <a:xfrm rot="18937591">
            <a:off x="6153185" y="77072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ardrop 14">
            <a:extLst>
              <a:ext uri="{FF2B5EF4-FFF2-40B4-BE49-F238E27FC236}">
                <a16:creationId xmlns:a16="http://schemas.microsoft.com/office/drawing/2014/main" id="{D8F5C536-F3A7-4998-B50E-69A65B54245B}"/>
              </a:ext>
            </a:extLst>
          </p:cNvPr>
          <p:cNvSpPr/>
          <p:nvPr/>
        </p:nvSpPr>
        <p:spPr>
          <a:xfrm rot="18937591">
            <a:off x="6043028" y="70773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ardrop 15">
            <a:extLst>
              <a:ext uri="{FF2B5EF4-FFF2-40B4-BE49-F238E27FC236}">
                <a16:creationId xmlns:a16="http://schemas.microsoft.com/office/drawing/2014/main" id="{30224DA4-B168-415E-90C0-9594F0AE6B2E}"/>
              </a:ext>
            </a:extLst>
          </p:cNvPr>
          <p:cNvSpPr/>
          <p:nvPr/>
        </p:nvSpPr>
        <p:spPr>
          <a:xfrm rot="18937591">
            <a:off x="5607479" y="718123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ardrop 16">
            <a:extLst>
              <a:ext uri="{FF2B5EF4-FFF2-40B4-BE49-F238E27FC236}">
                <a16:creationId xmlns:a16="http://schemas.microsoft.com/office/drawing/2014/main" id="{0A4BF451-4A78-4BB8-87F4-9FC8D2A73936}"/>
              </a:ext>
            </a:extLst>
          </p:cNvPr>
          <p:cNvSpPr/>
          <p:nvPr/>
        </p:nvSpPr>
        <p:spPr>
          <a:xfrm rot="18937591">
            <a:off x="5140798" y="707758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ardrop 17">
            <a:extLst>
              <a:ext uri="{FF2B5EF4-FFF2-40B4-BE49-F238E27FC236}">
                <a16:creationId xmlns:a16="http://schemas.microsoft.com/office/drawing/2014/main" id="{ABFE759D-73A9-42C3-AA6E-CEF72B37F63C}"/>
              </a:ext>
            </a:extLst>
          </p:cNvPr>
          <p:cNvSpPr/>
          <p:nvPr/>
        </p:nvSpPr>
        <p:spPr>
          <a:xfrm rot="18937591">
            <a:off x="5327584" y="755157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4043FC8F-D6B4-454A-9BC0-7DC3E5A7552D}"/>
              </a:ext>
            </a:extLst>
          </p:cNvPr>
          <p:cNvSpPr/>
          <p:nvPr/>
        </p:nvSpPr>
        <p:spPr>
          <a:xfrm rot="18937591">
            <a:off x="9228846" y="754919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BC3BA3C3-9A39-4F47-96F9-FA0B1CB21B36}"/>
              </a:ext>
            </a:extLst>
          </p:cNvPr>
          <p:cNvSpPr/>
          <p:nvPr/>
        </p:nvSpPr>
        <p:spPr>
          <a:xfrm rot="18937591">
            <a:off x="9061780" y="70773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ardrop 20">
            <a:extLst>
              <a:ext uri="{FF2B5EF4-FFF2-40B4-BE49-F238E27FC236}">
                <a16:creationId xmlns:a16="http://schemas.microsoft.com/office/drawing/2014/main" id="{6978AF63-B08A-4AC3-AF6A-69BB32F90D73}"/>
              </a:ext>
            </a:extLst>
          </p:cNvPr>
          <p:cNvSpPr/>
          <p:nvPr/>
        </p:nvSpPr>
        <p:spPr>
          <a:xfrm rot="18937591">
            <a:off x="8746175" y="720561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6B242B54-7FDD-4B58-B4BE-82BD2D8D5FA9}"/>
              </a:ext>
            </a:extLst>
          </p:cNvPr>
          <p:cNvSpPr/>
          <p:nvPr/>
        </p:nvSpPr>
        <p:spPr>
          <a:xfrm rot="18937591">
            <a:off x="7496472" y="770327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553E0645-B150-432D-BEAF-E4EE20EF4C6E}"/>
              </a:ext>
            </a:extLst>
          </p:cNvPr>
          <p:cNvSpPr/>
          <p:nvPr/>
        </p:nvSpPr>
        <p:spPr>
          <a:xfrm rot="18937591">
            <a:off x="7921262" y="789837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DABFA97E-72D6-4886-84F7-6256B60789BB}"/>
              </a:ext>
            </a:extLst>
          </p:cNvPr>
          <p:cNvSpPr/>
          <p:nvPr/>
        </p:nvSpPr>
        <p:spPr>
          <a:xfrm rot="18937591">
            <a:off x="7387363" y="710196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ardrop 24">
            <a:extLst>
              <a:ext uri="{FF2B5EF4-FFF2-40B4-BE49-F238E27FC236}">
                <a16:creationId xmlns:a16="http://schemas.microsoft.com/office/drawing/2014/main" id="{26AAD29E-AA7A-4D61-8EC5-753A420F90F9}"/>
              </a:ext>
            </a:extLst>
          </p:cNvPr>
          <p:cNvSpPr/>
          <p:nvPr/>
        </p:nvSpPr>
        <p:spPr>
          <a:xfrm rot="18937591">
            <a:off x="7106646" y="735801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ardrop 25">
            <a:extLst>
              <a:ext uri="{FF2B5EF4-FFF2-40B4-BE49-F238E27FC236}">
                <a16:creationId xmlns:a16="http://schemas.microsoft.com/office/drawing/2014/main" id="{96FF1095-33AE-4388-947A-39013BD2B7BD}"/>
              </a:ext>
            </a:extLst>
          </p:cNvPr>
          <p:cNvSpPr/>
          <p:nvPr/>
        </p:nvSpPr>
        <p:spPr>
          <a:xfrm rot="18937591">
            <a:off x="6710145" y="71019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ardrop 26">
            <a:extLst>
              <a:ext uri="{FF2B5EF4-FFF2-40B4-BE49-F238E27FC236}">
                <a16:creationId xmlns:a16="http://schemas.microsoft.com/office/drawing/2014/main" id="{00BCAA37-9170-4E16-8726-1F4D07C53D17}"/>
              </a:ext>
            </a:extLst>
          </p:cNvPr>
          <p:cNvSpPr/>
          <p:nvPr/>
        </p:nvSpPr>
        <p:spPr>
          <a:xfrm rot="18937591">
            <a:off x="8156260" y="75334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ardrop 27">
            <a:extLst>
              <a:ext uri="{FF2B5EF4-FFF2-40B4-BE49-F238E27FC236}">
                <a16:creationId xmlns:a16="http://schemas.microsoft.com/office/drawing/2014/main" id="{43F5BCC1-F2C2-488F-B816-F0CF72D37134}"/>
              </a:ext>
            </a:extLst>
          </p:cNvPr>
          <p:cNvSpPr/>
          <p:nvPr/>
        </p:nvSpPr>
        <p:spPr>
          <a:xfrm rot="18937591">
            <a:off x="8111282" y="711104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ardrop 28">
            <a:extLst>
              <a:ext uri="{FF2B5EF4-FFF2-40B4-BE49-F238E27FC236}">
                <a16:creationId xmlns:a16="http://schemas.microsoft.com/office/drawing/2014/main" id="{25A2F917-9C17-41DF-9C6E-35FD85A1FE09}"/>
              </a:ext>
            </a:extLst>
          </p:cNvPr>
          <p:cNvSpPr/>
          <p:nvPr/>
        </p:nvSpPr>
        <p:spPr>
          <a:xfrm rot="18937591">
            <a:off x="6654193" y="74372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ardrop 29">
            <a:extLst>
              <a:ext uri="{FF2B5EF4-FFF2-40B4-BE49-F238E27FC236}">
                <a16:creationId xmlns:a16="http://schemas.microsoft.com/office/drawing/2014/main" id="{DC016799-B1EB-4E2F-888E-084572A84BE1}"/>
              </a:ext>
            </a:extLst>
          </p:cNvPr>
          <p:cNvSpPr/>
          <p:nvPr/>
        </p:nvSpPr>
        <p:spPr>
          <a:xfrm rot="18937591">
            <a:off x="7795677" y="714866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ardrop 30">
            <a:extLst>
              <a:ext uri="{FF2B5EF4-FFF2-40B4-BE49-F238E27FC236}">
                <a16:creationId xmlns:a16="http://schemas.microsoft.com/office/drawing/2014/main" id="{9516EBB1-D63D-460C-8D6C-70A3C89F141A}"/>
              </a:ext>
            </a:extLst>
          </p:cNvPr>
          <p:cNvSpPr/>
          <p:nvPr/>
        </p:nvSpPr>
        <p:spPr>
          <a:xfrm rot="18937591">
            <a:off x="7087527" y="785545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ardrop 31">
            <a:extLst>
              <a:ext uri="{FF2B5EF4-FFF2-40B4-BE49-F238E27FC236}">
                <a16:creationId xmlns:a16="http://schemas.microsoft.com/office/drawing/2014/main" id="{CC987727-9195-4050-850A-8E6D086CFFFA}"/>
              </a:ext>
            </a:extLst>
          </p:cNvPr>
          <p:cNvSpPr/>
          <p:nvPr/>
        </p:nvSpPr>
        <p:spPr>
          <a:xfrm rot="18937591">
            <a:off x="6515751" y="79810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ardrop 32">
            <a:extLst>
              <a:ext uri="{FF2B5EF4-FFF2-40B4-BE49-F238E27FC236}">
                <a16:creationId xmlns:a16="http://schemas.microsoft.com/office/drawing/2014/main" id="{B3B05429-AB71-49C2-B517-764DD320CE6B}"/>
              </a:ext>
            </a:extLst>
          </p:cNvPr>
          <p:cNvSpPr/>
          <p:nvPr/>
        </p:nvSpPr>
        <p:spPr>
          <a:xfrm rot="18937591">
            <a:off x="2493121" y="70397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ardrop 33">
            <a:extLst>
              <a:ext uri="{FF2B5EF4-FFF2-40B4-BE49-F238E27FC236}">
                <a16:creationId xmlns:a16="http://schemas.microsoft.com/office/drawing/2014/main" id="{D589094D-9D3F-497B-BBEF-FD9FAA42300A}"/>
              </a:ext>
            </a:extLst>
          </p:cNvPr>
          <p:cNvSpPr/>
          <p:nvPr/>
        </p:nvSpPr>
        <p:spPr>
          <a:xfrm rot="18937591">
            <a:off x="2212404" y="72958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ardrop 34">
            <a:extLst>
              <a:ext uri="{FF2B5EF4-FFF2-40B4-BE49-F238E27FC236}">
                <a16:creationId xmlns:a16="http://schemas.microsoft.com/office/drawing/2014/main" id="{8BB49F77-45AC-4BC3-8B7F-1F27AC47942B}"/>
              </a:ext>
            </a:extLst>
          </p:cNvPr>
          <p:cNvSpPr/>
          <p:nvPr/>
        </p:nvSpPr>
        <p:spPr>
          <a:xfrm rot="18937591">
            <a:off x="1815903" y="70397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ardrop 35">
            <a:extLst>
              <a:ext uri="{FF2B5EF4-FFF2-40B4-BE49-F238E27FC236}">
                <a16:creationId xmlns:a16="http://schemas.microsoft.com/office/drawing/2014/main" id="{C971A6DA-521E-4849-92F2-9F01E9C23715}"/>
              </a:ext>
            </a:extLst>
          </p:cNvPr>
          <p:cNvSpPr/>
          <p:nvPr/>
        </p:nvSpPr>
        <p:spPr>
          <a:xfrm rot="18937591">
            <a:off x="3298409" y="74784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ardrop 36">
            <a:extLst>
              <a:ext uri="{FF2B5EF4-FFF2-40B4-BE49-F238E27FC236}">
                <a16:creationId xmlns:a16="http://schemas.microsoft.com/office/drawing/2014/main" id="{D3A4F613-BCB4-49A6-A22E-D5D53217E4EA}"/>
              </a:ext>
            </a:extLst>
          </p:cNvPr>
          <p:cNvSpPr/>
          <p:nvPr/>
        </p:nvSpPr>
        <p:spPr>
          <a:xfrm rot="18937591">
            <a:off x="3001153" y="703752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0E451A1E-06DB-4589-999B-E01A3F4F1556}"/>
              </a:ext>
            </a:extLst>
          </p:cNvPr>
          <p:cNvSpPr/>
          <p:nvPr/>
        </p:nvSpPr>
        <p:spPr>
          <a:xfrm rot="18937591">
            <a:off x="2621191" y="74784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ardrop 38">
            <a:extLst>
              <a:ext uri="{FF2B5EF4-FFF2-40B4-BE49-F238E27FC236}">
                <a16:creationId xmlns:a16="http://schemas.microsoft.com/office/drawing/2014/main" id="{8C466D05-D05B-4072-AC1D-AA7DDB461C00}"/>
              </a:ext>
            </a:extLst>
          </p:cNvPr>
          <p:cNvSpPr/>
          <p:nvPr/>
        </p:nvSpPr>
        <p:spPr>
          <a:xfrm rot="18937591">
            <a:off x="2318420" y="768220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ardrop 39">
            <a:extLst>
              <a:ext uri="{FF2B5EF4-FFF2-40B4-BE49-F238E27FC236}">
                <a16:creationId xmlns:a16="http://schemas.microsoft.com/office/drawing/2014/main" id="{B37A20A0-2B31-46B5-BFAA-2ECF4351A7C5}"/>
              </a:ext>
            </a:extLst>
          </p:cNvPr>
          <p:cNvSpPr/>
          <p:nvPr/>
        </p:nvSpPr>
        <p:spPr>
          <a:xfrm rot="18937591">
            <a:off x="2061293" y="711104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ardrop 40">
            <a:extLst>
              <a:ext uri="{FF2B5EF4-FFF2-40B4-BE49-F238E27FC236}">
                <a16:creationId xmlns:a16="http://schemas.microsoft.com/office/drawing/2014/main" id="{ED240D2F-6B29-43C0-B71F-DB05A86EFF35}"/>
              </a:ext>
            </a:extLst>
          </p:cNvPr>
          <p:cNvSpPr/>
          <p:nvPr/>
        </p:nvSpPr>
        <p:spPr>
          <a:xfrm rot="18937591">
            <a:off x="1641202" y="768220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ardrop 41">
            <a:extLst>
              <a:ext uri="{FF2B5EF4-FFF2-40B4-BE49-F238E27FC236}">
                <a16:creationId xmlns:a16="http://schemas.microsoft.com/office/drawing/2014/main" id="{239CCCB8-5AE5-4F38-96DE-1F65C58DD12E}"/>
              </a:ext>
            </a:extLst>
          </p:cNvPr>
          <p:cNvSpPr/>
          <p:nvPr/>
        </p:nvSpPr>
        <p:spPr>
          <a:xfrm rot="18937591">
            <a:off x="1102256" y="747844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ardrop 42">
            <a:extLst>
              <a:ext uri="{FF2B5EF4-FFF2-40B4-BE49-F238E27FC236}">
                <a16:creationId xmlns:a16="http://schemas.microsoft.com/office/drawing/2014/main" id="{CA9E6902-F346-4B9E-915E-E74A72E9E2E4}"/>
              </a:ext>
            </a:extLst>
          </p:cNvPr>
          <p:cNvSpPr/>
          <p:nvPr/>
        </p:nvSpPr>
        <p:spPr>
          <a:xfrm rot="18937591">
            <a:off x="561419" y="72093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ardrop 43">
            <a:extLst>
              <a:ext uri="{FF2B5EF4-FFF2-40B4-BE49-F238E27FC236}">
                <a16:creationId xmlns:a16="http://schemas.microsoft.com/office/drawing/2014/main" id="{B005264A-0880-4C07-8A8A-DFD017A23B9C}"/>
              </a:ext>
            </a:extLst>
          </p:cNvPr>
          <p:cNvSpPr/>
          <p:nvPr/>
        </p:nvSpPr>
        <p:spPr>
          <a:xfrm rot="18937591">
            <a:off x="158654" y="782440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ardrop 44">
            <a:extLst>
              <a:ext uri="{FF2B5EF4-FFF2-40B4-BE49-F238E27FC236}">
                <a16:creationId xmlns:a16="http://schemas.microsoft.com/office/drawing/2014/main" id="{E94A6B77-5EEE-4408-A3B0-1A43ACE0221E}"/>
              </a:ext>
            </a:extLst>
          </p:cNvPr>
          <p:cNvSpPr/>
          <p:nvPr/>
        </p:nvSpPr>
        <p:spPr>
          <a:xfrm rot="18937591">
            <a:off x="4624512" y="710196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ardrop 45">
            <a:extLst>
              <a:ext uri="{FF2B5EF4-FFF2-40B4-BE49-F238E27FC236}">
                <a16:creationId xmlns:a16="http://schemas.microsoft.com/office/drawing/2014/main" id="{0540CF26-64A7-4038-BFC0-D0982117F84C}"/>
              </a:ext>
            </a:extLst>
          </p:cNvPr>
          <p:cNvSpPr/>
          <p:nvPr/>
        </p:nvSpPr>
        <p:spPr>
          <a:xfrm rot="18937591">
            <a:off x="4383250" y="783199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ardrop 46">
            <a:extLst>
              <a:ext uri="{FF2B5EF4-FFF2-40B4-BE49-F238E27FC236}">
                <a16:creationId xmlns:a16="http://schemas.microsoft.com/office/drawing/2014/main" id="{C1851AD5-4E05-4F82-93FC-E7A688631478}"/>
              </a:ext>
            </a:extLst>
          </p:cNvPr>
          <p:cNvSpPr/>
          <p:nvPr/>
        </p:nvSpPr>
        <p:spPr>
          <a:xfrm rot="18937591">
            <a:off x="4112276" y="731252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ardrop 47">
            <a:extLst>
              <a:ext uri="{FF2B5EF4-FFF2-40B4-BE49-F238E27FC236}">
                <a16:creationId xmlns:a16="http://schemas.microsoft.com/office/drawing/2014/main" id="{1DF0DA78-104E-4F82-B0D5-0A16940B4780}"/>
              </a:ext>
            </a:extLst>
          </p:cNvPr>
          <p:cNvSpPr/>
          <p:nvPr/>
        </p:nvSpPr>
        <p:spPr>
          <a:xfrm rot="18937591">
            <a:off x="5825761" y="752543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ardrop 48">
            <a:extLst>
              <a:ext uri="{FF2B5EF4-FFF2-40B4-BE49-F238E27FC236}">
                <a16:creationId xmlns:a16="http://schemas.microsoft.com/office/drawing/2014/main" id="{350256C1-97AC-49FE-ACBF-5741147CA410}"/>
              </a:ext>
            </a:extLst>
          </p:cNvPr>
          <p:cNvSpPr/>
          <p:nvPr/>
        </p:nvSpPr>
        <p:spPr>
          <a:xfrm rot="18937591">
            <a:off x="5641985" y="780762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ardrop 49">
            <a:extLst>
              <a:ext uri="{FF2B5EF4-FFF2-40B4-BE49-F238E27FC236}">
                <a16:creationId xmlns:a16="http://schemas.microsoft.com/office/drawing/2014/main" id="{7F2CB4F4-0A2A-4A96-B53E-AD991A857E49}"/>
              </a:ext>
            </a:extLst>
          </p:cNvPr>
          <p:cNvSpPr/>
          <p:nvPr/>
        </p:nvSpPr>
        <p:spPr>
          <a:xfrm rot="18937591">
            <a:off x="5214358" y="794379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ardrop 50">
            <a:extLst>
              <a:ext uri="{FF2B5EF4-FFF2-40B4-BE49-F238E27FC236}">
                <a16:creationId xmlns:a16="http://schemas.microsoft.com/office/drawing/2014/main" id="{F761FCE5-DDD8-463F-A2E1-05DA92AD5A42}"/>
              </a:ext>
            </a:extLst>
          </p:cNvPr>
          <p:cNvSpPr/>
          <p:nvPr/>
        </p:nvSpPr>
        <p:spPr>
          <a:xfrm rot="18937591">
            <a:off x="9570828" y="752679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ardrop 51">
            <a:extLst>
              <a:ext uri="{FF2B5EF4-FFF2-40B4-BE49-F238E27FC236}">
                <a16:creationId xmlns:a16="http://schemas.microsoft.com/office/drawing/2014/main" id="{6D93A5FD-50B8-4C90-B0EA-B3FF6C792341}"/>
              </a:ext>
            </a:extLst>
          </p:cNvPr>
          <p:cNvSpPr/>
          <p:nvPr/>
        </p:nvSpPr>
        <p:spPr>
          <a:xfrm rot="18937591">
            <a:off x="8842178" y="77991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A3A929CD-34EF-40AD-A2EC-831C8C194337}"/>
              </a:ext>
            </a:extLst>
          </p:cNvPr>
          <p:cNvSpPr/>
          <p:nvPr/>
        </p:nvSpPr>
        <p:spPr>
          <a:xfrm rot="18937591">
            <a:off x="8472895" y="721617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ardrop 53">
            <a:extLst>
              <a:ext uri="{FF2B5EF4-FFF2-40B4-BE49-F238E27FC236}">
                <a16:creationId xmlns:a16="http://schemas.microsoft.com/office/drawing/2014/main" id="{0222BD6B-A02B-495A-A182-B4055D319F6B}"/>
              </a:ext>
            </a:extLst>
          </p:cNvPr>
          <p:cNvSpPr/>
          <p:nvPr/>
        </p:nvSpPr>
        <p:spPr>
          <a:xfrm rot="18937591">
            <a:off x="1690448" y="771313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ardrop 54">
            <a:extLst>
              <a:ext uri="{FF2B5EF4-FFF2-40B4-BE49-F238E27FC236}">
                <a16:creationId xmlns:a16="http://schemas.microsoft.com/office/drawing/2014/main" id="{961374CD-ECA5-4E2D-821D-6E9112671C2F}"/>
              </a:ext>
            </a:extLst>
          </p:cNvPr>
          <p:cNvSpPr/>
          <p:nvPr/>
        </p:nvSpPr>
        <p:spPr>
          <a:xfrm rot="18937591">
            <a:off x="1403250" y="722998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50B98EF3-A4C7-47E2-B974-97AAF98F5E6C}"/>
              </a:ext>
            </a:extLst>
          </p:cNvPr>
          <p:cNvSpPr/>
          <p:nvPr/>
        </p:nvSpPr>
        <p:spPr>
          <a:xfrm rot="18937591">
            <a:off x="916798" y="726051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Teardrop 56">
            <a:extLst>
              <a:ext uri="{FF2B5EF4-FFF2-40B4-BE49-F238E27FC236}">
                <a16:creationId xmlns:a16="http://schemas.microsoft.com/office/drawing/2014/main" id="{D1D13DC1-7B7B-4A64-A958-AE79A696076E}"/>
              </a:ext>
            </a:extLst>
          </p:cNvPr>
          <p:cNvSpPr/>
          <p:nvPr/>
        </p:nvSpPr>
        <p:spPr>
          <a:xfrm rot="18937591">
            <a:off x="450117" y="71568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ardrop 57">
            <a:extLst>
              <a:ext uri="{FF2B5EF4-FFF2-40B4-BE49-F238E27FC236}">
                <a16:creationId xmlns:a16="http://schemas.microsoft.com/office/drawing/2014/main" id="{26940B10-F5BE-4FB1-8100-1A23A09B5A14}"/>
              </a:ext>
            </a:extLst>
          </p:cNvPr>
          <p:cNvSpPr/>
          <p:nvPr/>
        </p:nvSpPr>
        <p:spPr>
          <a:xfrm rot="18937591">
            <a:off x="893047" y="766669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Teardrop 58">
            <a:extLst>
              <a:ext uri="{FF2B5EF4-FFF2-40B4-BE49-F238E27FC236}">
                <a16:creationId xmlns:a16="http://schemas.microsoft.com/office/drawing/2014/main" id="{C3BC8450-39B3-48F7-9B48-F0BBCACCDBCE}"/>
              </a:ext>
            </a:extLst>
          </p:cNvPr>
          <p:cNvSpPr/>
          <p:nvPr/>
        </p:nvSpPr>
        <p:spPr>
          <a:xfrm rot="18937591">
            <a:off x="5000504" y="787741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ardrop 59">
            <a:extLst>
              <a:ext uri="{FF2B5EF4-FFF2-40B4-BE49-F238E27FC236}">
                <a16:creationId xmlns:a16="http://schemas.microsoft.com/office/drawing/2014/main" id="{A30B6980-A178-4DE2-9274-1B33FD82AA19}"/>
              </a:ext>
            </a:extLst>
          </p:cNvPr>
          <p:cNvSpPr/>
          <p:nvPr/>
        </p:nvSpPr>
        <p:spPr>
          <a:xfrm rot="18937591">
            <a:off x="4476094" y="756531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ardrop 60">
            <a:extLst>
              <a:ext uri="{FF2B5EF4-FFF2-40B4-BE49-F238E27FC236}">
                <a16:creationId xmlns:a16="http://schemas.microsoft.com/office/drawing/2014/main" id="{0E8E40AD-A0EF-4896-9C86-D317E871A2FB}"/>
              </a:ext>
            </a:extLst>
          </p:cNvPr>
          <p:cNvSpPr/>
          <p:nvPr/>
        </p:nvSpPr>
        <p:spPr>
          <a:xfrm rot="18937591">
            <a:off x="3915424" y="723581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ardrop 61">
            <a:extLst>
              <a:ext uri="{FF2B5EF4-FFF2-40B4-BE49-F238E27FC236}">
                <a16:creationId xmlns:a16="http://schemas.microsoft.com/office/drawing/2014/main" id="{E14C714C-07AE-433F-A167-F0B2F3A103D8}"/>
              </a:ext>
            </a:extLst>
          </p:cNvPr>
          <p:cNvSpPr/>
          <p:nvPr/>
        </p:nvSpPr>
        <p:spPr>
          <a:xfrm rot="18937591">
            <a:off x="3549038" y="79227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ardrop 62">
            <a:extLst>
              <a:ext uri="{FF2B5EF4-FFF2-40B4-BE49-F238E27FC236}">
                <a16:creationId xmlns:a16="http://schemas.microsoft.com/office/drawing/2014/main" id="{E3D8DAA5-DB4E-464A-9C4C-873EFA6D6BDA}"/>
              </a:ext>
            </a:extLst>
          </p:cNvPr>
          <p:cNvSpPr/>
          <p:nvPr/>
        </p:nvSpPr>
        <p:spPr>
          <a:xfrm rot="18937591">
            <a:off x="3799698" y="76795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Teardrop 63">
            <a:extLst>
              <a:ext uri="{FF2B5EF4-FFF2-40B4-BE49-F238E27FC236}">
                <a16:creationId xmlns:a16="http://schemas.microsoft.com/office/drawing/2014/main" id="{1AD4792C-9585-43FB-BBBA-4A22944FAFDE}"/>
              </a:ext>
            </a:extLst>
          </p:cNvPr>
          <p:cNvSpPr/>
          <p:nvPr/>
        </p:nvSpPr>
        <p:spPr>
          <a:xfrm rot="18937591">
            <a:off x="6305585" y="78596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Teardrop 64">
            <a:extLst>
              <a:ext uri="{FF2B5EF4-FFF2-40B4-BE49-F238E27FC236}">
                <a16:creationId xmlns:a16="http://schemas.microsoft.com/office/drawing/2014/main" id="{1B0DDB8F-E88E-4284-A66C-BCF004288FB0}"/>
              </a:ext>
            </a:extLst>
          </p:cNvPr>
          <p:cNvSpPr/>
          <p:nvPr/>
        </p:nvSpPr>
        <p:spPr>
          <a:xfrm rot="18937591">
            <a:off x="6195428" y="72297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Teardrop 65">
            <a:extLst>
              <a:ext uri="{FF2B5EF4-FFF2-40B4-BE49-F238E27FC236}">
                <a16:creationId xmlns:a16="http://schemas.microsoft.com/office/drawing/2014/main" id="{517EF85D-5F6A-472E-AD37-6F4CCA2EEBCC}"/>
              </a:ext>
            </a:extLst>
          </p:cNvPr>
          <p:cNvSpPr/>
          <p:nvPr/>
        </p:nvSpPr>
        <p:spPr>
          <a:xfrm rot="18937591">
            <a:off x="5759879" y="733363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Teardrop 66">
            <a:extLst>
              <a:ext uri="{FF2B5EF4-FFF2-40B4-BE49-F238E27FC236}">
                <a16:creationId xmlns:a16="http://schemas.microsoft.com/office/drawing/2014/main" id="{1D3223EE-B596-4C9E-B357-F6F403D8AEC8}"/>
              </a:ext>
            </a:extLst>
          </p:cNvPr>
          <p:cNvSpPr/>
          <p:nvPr/>
        </p:nvSpPr>
        <p:spPr>
          <a:xfrm rot="18937591">
            <a:off x="5293198" y="722998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Teardrop 67">
            <a:extLst>
              <a:ext uri="{FF2B5EF4-FFF2-40B4-BE49-F238E27FC236}">
                <a16:creationId xmlns:a16="http://schemas.microsoft.com/office/drawing/2014/main" id="{35FE6DFE-D78C-44F3-8F01-DBAF77C5D4B7}"/>
              </a:ext>
            </a:extLst>
          </p:cNvPr>
          <p:cNvSpPr/>
          <p:nvPr/>
        </p:nvSpPr>
        <p:spPr>
          <a:xfrm rot="18937591">
            <a:off x="5479984" y="770397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Teardrop 68">
            <a:extLst>
              <a:ext uri="{FF2B5EF4-FFF2-40B4-BE49-F238E27FC236}">
                <a16:creationId xmlns:a16="http://schemas.microsoft.com/office/drawing/2014/main" id="{89F4BCE6-80AB-4A26-9B65-8DC93E08B2C5}"/>
              </a:ext>
            </a:extLst>
          </p:cNvPr>
          <p:cNvSpPr/>
          <p:nvPr/>
        </p:nvSpPr>
        <p:spPr>
          <a:xfrm rot="18937591">
            <a:off x="9381246" y="770159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Teardrop 69">
            <a:extLst>
              <a:ext uri="{FF2B5EF4-FFF2-40B4-BE49-F238E27FC236}">
                <a16:creationId xmlns:a16="http://schemas.microsoft.com/office/drawing/2014/main" id="{039B5E63-BFFA-40FE-AF0A-DAB25F9004D7}"/>
              </a:ext>
            </a:extLst>
          </p:cNvPr>
          <p:cNvSpPr/>
          <p:nvPr/>
        </p:nvSpPr>
        <p:spPr>
          <a:xfrm rot="18937591">
            <a:off x="9214180" y="72297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Teardrop 70">
            <a:extLst>
              <a:ext uri="{FF2B5EF4-FFF2-40B4-BE49-F238E27FC236}">
                <a16:creationId xmlns:a16="http://schemas.microsoft.com/office/drawing/2014/main" id="{DCC29BFF-0F44-4435-B277-D6DBAFB6BECC}"/>
              </a:ext>
            </a:extLst>
          </p:cNvPr>
          <p:cNvSpPr/>
          <p:nvPr/>
        </p:nvSpPr>
        <p:spPr>
          <a:xfrm rot="18937591">
            <a:off x="8898575" y="735801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ardrop 71">
            <a:extLst>
              <a:ext uri="{FF2B5EF4-FFF2-40B4-BE49-F238E27FC236}">
                <a16:creationId xmlns:a16="http://schemas.microsoft.com/office/drawing/2014/main" id="{D9A5C701-6401-4A8D-9A3F-AC803B2CFBBF}"/>
              </a:ext>
            </a:extLst>
          </p:cNvPr>
          <p:cNvSpPr/>
          <p:nvPr/>
        </p:nvSpPr>
        <p:spPr>
          <a:xfrm rot="18937591">
            <a:off x="7648872" y="785567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Teardrop 72">
            <a:extLst>
              <a:ext uri="{FF2B5EF4-FFF2-40B4-BE49-F238E27FC236}">
                <a16:creationId xmlns:a16="http://schemas.microsoft.com/office/drawing/2014/main" id="{09982ED0-EC81-4903-86F6-9BA105DA992D}"/>
              </a:ext>
            </a:extLst>
          </p:cNvPr>
          <p:cNvSpPr/>
          <p:nvPr/>
        </p:nvSpPr>
        <p:spPr>
          <a:xfrm rot="18937591">
            <a:off x="8073662" y="805077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Teardrop 73">
            <a:extLst>
              <a:ext uri="{FF2B5EF4-FFF2-40B4-BE49-F238E27FC236}">
                <a16:creationId xmlns:a16="http://schemas.microsoft.com/office/drawing/2014/main" id="{E0636F00-B6C5-4B80-9A19-EE7F287F5978}"/>
              </a:ext>
            </a:extLst>
          </p:cNvPr>
          <p:cNvSpPr/>
          <p:nvPr/>
        </p:nvSpPr>
        <p:spPr>
          <a:xfrm rot="18937591">
            <a:off x="7539763" y="725436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Teardrop 74">
            <a:extLst>
              <a:ext uri="{FF2B5EF4-FFF2-40B4-BE49-F238E27FC236}">
                <a16:creationId xmlns:a16="http://schemas.microsoft.com/office/drawing/2014/main" id="{C2630FE2-2082-42B9-89BB-92CDFB73187B}"/>
              </a:ext>
            </a:extLst>
          </p:cNvPr>
          <p:cNvSpPr/>
          <p:nvPr/>
        </p:nvSpPr>
        <p:spPr>
          <a:xfrm rot="18937591">
            <a:off x="7259046" y="751041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ardrop 75">
            <a:extLst>
              <a:ext uri="{FF2B5EF4-FFF2-40B4-BE49-F238E27FC236}">
                <a16:creationId xmlns:a16="http://schemas.microsoft.com/office/drawing/2014/main" id="{7311D8B0-F5A8-454E-9E23-162D49BF340C}"/>
              </a:ext>
            </a:extLst>
          </p:cNvPr>
          <p:cNvSpPr/>
          <p:nvPr/>
        </p:nvSpPr>
        <p:spPr>
          <a:xfrm rot="18937591">
            <a:off x="6862545" y="72543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Teardrop 76">
            <a:extLst>
              <a:ext uri="{FF2B5EF4-FFF2-40B4-BE49-F238E27FC236}">
                <a16:creationId xmlns:a16="http://schemas.microsoft.com/office/drawing/2014/main" id="{CBEF9F80-3639-44C5-919C-39D4C1D66671}"/>
              </a:ext>
            </a:extLst>
          </p:cNvPr>
          <p:cNvSpPr/>
          <p:nvPr/>
        </p:nvSpPr>
        <p:spPr>
          <a:xfrm rot="18937591">
            <a:off x="8308660" y="76858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Teardrop 77">
            <a:extLst>
              <a:ext uri="{FF2B5EF4-FFF2-40B4-BE49-F238E27FC236}">
                <a16:creationId xmlns:a16="http://schemas.microsoft.com/office/drawing/2014/main" id="{C2AF10F2-1288-425D-907D-A571D54CD908}"/>
              </a:ext>
            </a:extLst>
          </p:cNvPr>
          <p:cNvSpPr/>
          <p:nvPr/>
        </p:nvSpPr>
        <p:spPr>
          <a:xfrm rot="18937591">
            <a:off x="8263682" y="726344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Teardrop 78">
            <a:extLst>
              <a:ext uri="{FF2B5EF4-FFF2-40B4-BE49-F238E27FC236}">
                <a16:creationId xmlns:a16="http://schemas.microsoft.com/office/drawing/2014/main" id="{536A6124-78EC-445B-A4FA-2B5CC5A5AFE4}"/>
              </a:ext>
            </a:extLst>
          </p:cNvPr>
          <p:cNvSpPr/>
          <p:nvPr/>
        </p:nvSpPr>
        <p:spPr>
          <a:xfrm rot="18937591">
            <a:off x="6806593" y="75896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Teardrop 79">
            <a:extLst>
              <a:ext uri="{FF2B5EF4-FFF2-40B4-BE49-F238E27FC236}">
                <a16:creationId xmlns:a16="http://schemas.microsoft.com/office/drawing/2014/main" id="{DB77FDDA-FE6D-4D1B-BFEB-29C19CEC62B5}"/>
              </a:ext>
            </a:extLst>
          </p:cNvPr>
          <p:cNvSpPr/>
          <p:nvPr/>
        </p:nvSpPr>
        <p:spPr>
          <a:xfrm rot="18937591">
            <a:off x="7948077" y="730106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Teardrop 80">
            <a:extLst>
              <a:ext uri="{FF2B5EF4-FFF2-40B4-BE49-F238E27FC236}">
                <a16:creationId xmlns:a16="http://schemas.microsoft.com/office/drawing/2014/main" id="{64A29BC3-5724-4170-A727-40A2AB66834F}"/>
              </a:ext>
            </a:extLst>
          </p:cNvPr>
          <p:cNvSpPr/>
          <p:nvPr/>
        </p:nvSpPr>
        <p:spPr>
          <a:xfrm rot="18937591">
            <a:off x="7239927" y="800785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Teardrop 81">
            <a:extLst>
              <a:ext uri="{FF2B5EF4-FFF2-40B4-BE49-F238E27FC236}">
                <a16:creationId xmlns:a16="http://schemas.microsoft.com/office/drawing/2014/main" id="{32B75753-F9CC-4B8B-90D8-4D3C3A2F6D29}"/>
              </a:ext>
            </a:extLst>
          </p:cNvPr>
          <p:cNvSpPr/>
          <p:nvPr/>
        </p:nvSpPr>
        <p:spPr>
          <a:xfrm rot="18937591">
            <a:off x="6668151" y="81334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Teardrop 82">
            <a:extLst>
              <a:ext uri="{FF2B5EF4-FFF2-40B4-BE49-F238E27FC236}">
                <a16:creationId xmlns:a16="http://schemas.microsoft.com/office/drawing/2014/main" id="{E362865E-FC3D-4145-B942-81FD0B94B50B}"/>
              </a:ext>
            </a:extLst>
          </p:cNvPr>
          <p:cNvSpPr/>
          <p:nvPr/>
        </p:nvSpPr>
        <p:spPr>
          <a:xfrm rot="18937591">
            <a:off x="2645521" y="71921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Teardrop 83">
            <a:extLst>
              <a:ext uri="{FF2B5EF4-FFF2-40B4-BE49-F238E27FC236}">
                <a16:creationId xmlns:a16="http://schemas.microsoft.com/office/drawing/2014/main" id="{AA87A49D-2F4B-4424-9B08-9876CC494099}"/>
              </a:ext>
            </a:extLst>
          </p:cNvPr>
          <p:cNvSpPr/>
          <p:nvPr/>
        </p:nvSpPr>
        <p:spPr>
          <a:xfrm rot="18937591">
            <a:off x="2364804" y="74482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Teardrop 84">
            <a:extLst>
              <a:ext uri="{FF2B5EF4-FFF2-40B4-BE49-F238E27FC236}">
                <a16:creationId xmlns:a16="http://schemas.microsoft.com/office/drawing/2014/main" id="{3AC2FB88-9774-4580-BA30-0970A9042F24}"/>
              </a:ext>
            </a:extLst>
          </p:cNvPr>
          <p:cNvSpPr/>
          <p:nvPr/>
        </p:nvSpPr>
        <p:spPr>
          <a:xfrm rot="18937591">
            <a:off x="1968303" y="71921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Teardrop 85">
            <a:extLst>
              <a:ext uri="{FF2B5EF4-FFF2-40B4-BE49-F238E27FC236}">
                <a16:creationId xmlns:a16="http://schemas.microsoft.com/office/drawing/2014/main" id="{832B5885-3A16-476D-953D-9B20D299BCC1}"/>
              </a:ext>
            </a:extLst>
          </p:cNvPr>
          <p:cNvSpPr/>
          <p:nvPr/>
        </p:nvSpPr>
        <p:spPr>
          <a:xfrm rot="18937591">
            <a:off x="3450809" y="76308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Teardrop 86">
            <a:extLst>
              <a:ext uri="{FF2B5EF4-FFF2-40B4-BE49-F238E27FC236}">
                <a16:creationId xmlns:a16="http://schemas.microsoft.com/office/drawing/2014/main" id="{08C90531-AAED-4113-AD30-689DCDB9C7E2}"/>
              </a:ext>
            </a:extLst>
          </p:cNvPr>
          <p:cNvSpPr/>
          <p:nvPr/>
        </p:nvSpPr>
        <p:spPr>
          <a:xfrm rot="18937591">
            <a:off x="3153553" y="718992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Teardrop 87">
            <a:extLst>
              <a:ext uri="{FF2B5EF4-FFF2-40B4-BE49-F238E27FC236}">
                <a16:creationId xmlns:a16="http://schemas.microsoft.com/office/drawing/2014/main" id="{5D4128DC-5B2A-401F-85D8-BFCA2628AF51}"/>
              </a:ext>
            </a:extLst>
          </p:cNvPr>
          <p:cNvSpPr/>
          <p:nvPr/>
        </p:nvSpPr>
        <p:spPr>
          <a:xfrm rot="18937591">
            <a:off x="2773591" y="76308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Teardrop 88">
            <a:extLst>
              <a:ext uri="{FF2B5EF4-FFF2-40B4-BE49-F238E27FC236}">
                <a16:creationId xmlns:a16="http://schemas.microsoft.com/office/drawing/2014/main" id="{A5808D6E-D82F-47CF-805E-61A1E27741EC}"/>
              </a:ext>
            </a:extLst>
          </p:cNvPr>
          <p:cNvSpPr/>
          <p:nvPr/>
        </p:nvSpPr>
        <p:spPr>
          <a:xfrm rot="18937591">
            <a:off x="2470820" y="783460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Teardrop 89">
            <a:extLst>
              <a:ext uri="{FF2B5EF4-FFF2-40B4-BE49-F238E27FC236}">
                <a16:creationId xmlns:a16="http://schemas.microsoft.com/office/drawing/2014/main" id="{FBBD18C3-3E25-41DF-A500-A4ABF781ACF3}"/>
              </a:ext>
            </a:extLst>
          </p:cNvPr>
          <p:cNvSpPr/>
          <p:nvPr/>
        </p:nvSpPr>
        <p:spPr>
          <a:xfrm rot="18937591">
            <a:off x="2213693" y="726344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Teardrop 90">
            <a:extLst>
              <a:ext uri="{FF2B5EF4-FFF2-40B4-BE49-F238E27FC236}">
                <a16:creationId xmlns:a16="http://schemas.microsoft.com/office/drawing/2014/main" id="{3B197CB3-22A6-43B4-9A9A-0A82DCDFF5CD}"/>
              </a:ext>
            </a:extLst>
          </p:cNvPr>
          <p:cNvSpPr/>
          <p:nvPr/>
        </p:nvSpPr>
        <p:spPr>
          <a:xfrm rot="18937591">
            <a:off x="1793602" y="783460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Teardrop 91">
            <a:extLst>
              <a:ext uri="{FF2B5EF4-FFF2-40B4-BE49-F238E27FC236}">
                <a16:creationId xmlns:a16="http://schemas.microsoft.com/office/drawing/2014/main" id="{76C5E16F-B17F-465B-A5F6-18F822824FD9}"/>
              </a:ext>
            </a:extLst>
          </p:cNvPr>
          <p:cNvSpPr/>
          <p:nvPr/>
        </p:nvSpPr>
        <p:spPr>
          <a:xfrm rot="18937591">
            <a:off x="1254656" y="763084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Teardrop 92">
            <a:extLst>
              <a:ext uri="{FF2B5EF4-FFF2-40B4-BE49-F238E27FC236}">
                <a16:creationId xmlns:a16="http://schemas.microsoft.com/office/drawing/2014/main" id="{6ED45855-F419-41CB-83C0-19DEE265FA5F}"/>
              </a:ext>
            </a:extLst>
          </p:cNvPr>
          <p:cNvSpPr/>
          <p:nvPr/>
        </p:nvSpPr>
        <p:spPr>
          <a:xfrm rot="18937591">
            <a:off x="713819" y="73617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ardrop 93">
            <a:extLst>
              <a:ext uri="{FF2B5EF4-FFF2-40B4-BE49-F238E27FC236}">
                <a16:creationId xmlns:a16="http://schemas.microsoft.com/office/drawing/2014/main" id="{C4543417-BA40-40BE-8FE2-36AC7ED1C430}"/>
              </a:ext>
            </a:extLst>
          </p:cNvPr>
          <p:cNvSpPr/>
          <p:nvPr/>
        </p:nvSpPr>
        <p:spPr>
          <a:xfrm rot="18937591">
            <a:off x="311054" y="797680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Teardrop 94">
            <a:extLst>
              <a:ext uri="{FF2B5EF4-FFF2-40B4-BE49-F238E27FC236}">
                <a16:creationId xmlns:a16="http://schemas.microsoft.com/office/drawing/2014/main" id="{2A7D80FA-290F-4476-BAF2-DA2DCBCD7835}"/>
              </a:ext>
            </a:extLst>
          </p:cNvPr>
          <p:cNvSpPr/>
          <p:nvPr/>
        </p:nvSpPr>
        <p:spPr>
          <a:xfrm rot="18937591">
            <a:off x="4776912" y="725436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Teardrop 95">
            <a:extLst>
              <a:ext uri="{FF2B5EF4-FFF2-40B4-BE49-F238E27FC236}">
                <a16:creationId xmlns:a16="http://schemas.microsoft.com/office/drawing/2014/main" id="{7ABBC545-A2D7-43D4-8B6B-EE718343642A}"/>
              </a:ext>
            </a:extLst>
          </p:cNvPr>
          <p:cNvSpPr/>
          <p:nvPr/>
        </p:nvSpPr>
        <p:spPr>
          <a:xfrm rot="18937591">
            <a:off x="4535650" y="798439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Teardrop 96">
            <a:extLst>
              <a:ext uri="{FF2B5EF4-FFF2-40B4-BE49-F238E27FC236}">
                <a16:creationId xmlns:a16="http://schemas.microsoft.com/office/drawing/2014/main" id="{BAC33FEC-A60F-4AEC-8031-60F3BC5BE61D}"/>
              </a:ext>
            </a:extLst>
          </p:cNvPr>
          <p:cNvSpPr/>
          <p:nvPr/>
        </p:nvSpPr>
        <p:spPr>
          <a:xfrm rot="18937591">
            <a:off x="4264676" y="746492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Teardrop 97">
            <a:extLst>
              <a:ext uri="{FF2B5EF4-FFF2-40B4-BE49-F238E27FC236}">
                <a16:creationId xmlns:a16="http://schemas.microsoft.com/office/drawing/2014/main" id="{58D51C6C-081E-47EA-AF6A-9368936A3E67}"/>
              </a:ext>
            </a:extLst>
          </p:cNvPr>
          <p:cNvSpPr/>
          <p:nvPr/>
        </p:nvSpPr>
        <p:spPr>
          <a:xfrm rot="18937591">
            <a:off x="5978161" y="767783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Teardrop 98">
            <a:extLst>
              <a:ext uri="{FF2B5EF4-FFF2-40B4-BE49-F238E27FC236}">
                <a16:creationId xmlns:a16="http://schemas.microsoft.com/office/drawing/2014/main" id="{D24B0938-E11A-416A-A700-2B3D5FCAE456}"/>
              </a:ext>
            </a:extLst>
          </p:cNvPr>
          <p:cNvSpPr/>
          <p:nvPr/>
        </p:nvSpPr>
        <p:spPr>
          <a:xfrm rot="18937591">
            <a:off x="5794385" y="796002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Teardrop 99">
            <a:extLst>
              <a:ext uri="{FF2B5EF4-FFF2-40B4-BE49-F238E27FC236}">
                <a16:creationId xmlns:a16="http://schemas.microsoft.com/office/drawing/2014/main" id="{FA23D8E1-70CB-4B99-AD4B-3BBC01CCA202}"/>
              </a:ext>
            </a:extLst>
          </p:cNvPr>
          <p:cNvSpPr/>
          <p:nvPr/>
        </p:nvSpPr>
        <p:spPr>
          <a:xfrm rot="18937591">
            <a:off x="5366758" y="809619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Teardrop 100">
            <a:extLst>
              <a:ext uri="{FF2B5EF4-FFF2-40B4-BE49-F238E27FC236}">
                <a16:creationId xmlns:a16="http://schemas.microsoft.com/office/drawing/2014/main" id="{654DEC72-1A2C-461E-B6B6-E0667AE6DF74}"/>
              </a:ext>
            </a:extLst>
          </p:cNvPr>
          <p:cNvSpPr/>
          <p:nvPr/>
        </p:nvSpPr>
        <p:spPr>
          <a:xfrm rot="18937591">
            <a:off x="9723228" y="767919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Teardrop 101">
            <a:extLst>
              <a:ext uri="{FF2B5EF4-FFF2-40B4-BE49-F238E27FC236}">
                <a16:creationId xmlns:a16="http://schemas.microsoft.com/office/drawing/2014/main" id="{D847F872-AEFF-41C3-A308-8D8D5272D4FA}"/>
              </a:ext>
            </a:extLst>
          </p:cNvPr>
          <p:cNvSpPr/>
          <p:nvPr/>
        </p:nvSpPr>
        <p:spPr>
          <a:xfrm rot="18937591">
            <a:off x="8994578" y="79515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Teardrop 102">
            <a:extLst>
              <a:ext uri="{FF2B5EF4-FFF2-40B4-BE49-F238E27FC236}">
                <a16:creationId xmlns:a16="http://schemas.microsoft.com/office/drawing/2014/main" id="{49D27649-8DFC-4047-852E-BE582C6C014A}"/>
              </a:ext>
            </a:extLst>
          </p:cNvPr>
          <p:cNvSpPr/>
          <p:nvPr/>
        </p:nvSpPr>
        <p:spPr>
          <a:xfrm rot="18937591">
            <a:off x="8625295" y="736857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14A6BB66-27B9-4A04-A24F-D9CCFE4B9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92" y="1828571"/>
            <a:ext cx="4889416" cy="2523963"/>
          </a:xfrm>
          <a:prstGeom prst="rect">
            <a:avLst/>
          </a:prstGeom>
        </p:spPr>
      </p:pic>
      <p:sp>
        <p:nvSpPr>
          <p:cNvPr id="105" name="Arc 104">
            <a:extLst>
              <a:ext uri="{FF2B5EF4-FFF2-40B4-BE49-F238E27FC236}">
                <a16:creationId xmlns:a16="http://schemas.microsoft.com/office/drawing/2014/main" id="{6422BCCA-9A94-47EF-9BFB-DC958AEA6CB0}"/>
              </a:ext>
            </a:extLst>
          </p:cNvPr>
          <p:cNvSpPr/>
          <p:nvPr/>
        </p:nvSpPr>
        <p:spPr>
          <a:xfrm rot="17148308">
            <a:off x="6640109" y="4675384"/>
            <a:ext cx="3351420" cy="3024248"/>
          </a:xfrm>
          <a:prstGeom prst="arc">
            <a:avLst>
              <a:gd name="adj1" fmla="val 16821728"/>
              <a:gd name="adj2" fmla="val 1759776"/>
            </a:avLst>
          </a:prstGeom>
          <a:ln w="120650">
            <a:solidFill>
              <a:srgbClr val="7030A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6" name="Arc 105">
            <a:extLst>
              <a:ext uri="{FF2B5EF4-FFF2-40B4-BE49-F238E27FC236}">
                <a16:creationId xmlns:a16="http://schemas.microsoft.com/office/drawing/2014/main" id="{978715ED-4E04-41C2-A71A-AFC665B0EDC0}"/>
              </a:ext>
            </a:extLst>
          </p:cNvPr>
          <p:cNvSpPr/>
          <p:nvPr/>
        </p:nvSpPr>
        <p:spPr>
          <a:xfrm rot="17148308">
            <a:off x="6557712" y="4569303"/>
            <a:ext cx="3497457" cy="3156029"/>
          </a:xfrm>
          <a:prstGeom prst="arc">
            <a:avLst>
              <a:gd name="adj1" fmla="val 16660097"/>
              <a:gd name="adj2" fmla="val 1663605"/>
            </a:avLst>
          </a:prstGeom>
          <a:ln w="120650">
            <a:solidFill>
              <a:srgbClr val="4472C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" name="Arc 106">
            <a:extLst>
              <a:ext uri="{FF2B5EF4-FFF2-40B4-BE49-F238E27FC236}">
                <a16:creationId xmlns:a16="http://schemas.microsoft.com/office/drawing/2014/main" id="{49529B7C-0D4F-4D63-B2DD-EBAD99BC747A}"/>
              </a:ext>
            </a:extLst>
          </p:cNvPr>
          <p:cNvSpPr/>
          <p:nvPr/>
        </p:nvSpPr>
        <p:spPr>
          <a:xfrm rot="17148308">
            <a:off x="6488384" y="4458223"/>
            <a:ext cx="3602730" cy="3251025"/>
          </a:xfrm>
          <a:prstGeom prst="arc">
            <a:avLst>
              <a:gd name="adj1" fmla="val 16458311"/>
              <a:gd name="adj2" fmla="val 1603191"/>
            </a:avLst>
          </a:prstGeom>
          <a:ln w="120650">
            <a:solidFill>
              <a:srgbClr val="70AD47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" name="Arc 107">
            <a:extLst>
              <a:ext uri="{FF2B5EF4-FFF2-40B4-BE49-F238E27FC236}">
                <a16:creationId xmlns:a16="http://schemas.microsoft.com/office/drawing/2014/main" id="{BE908343-5C19-4484-9765-03221000EF77}"/>
              </a:ext>
            </a:extLst>
          </p:cNvPr>
          <p:cNvSpPr/>
          <p:nvPr/>
        </p:nvSpPr>
        <p:spPr>
          <a:xfrm rot="17148308">
            <a:off x="6444350" y="4311218"/>
            <a:ext cx="3694570" cy="3411910"/>
          </a:xfrm>
          <a:prstGeom prst="arc">
            <a:avLst>
              <a:gd name="adj1" fmla="val 16268855"/>
              <a:gd name="adj2" fmla="val 1491399"/>
            </a:avLst>
          </a:prstGeom>
          <a:ln w="1206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" name="Arc 108">
            <a:extLst>
              <a:ext uri="{FF2B5EF4-FFF2-40B4-BE49-F238E27FC236}">
                <a16:creationId xmlns:a16="http://schemas.microsoft.com/office/drawing/2014/main" id="{9D4447A0-B739-4318-9547-3A3F2B2DE421}"/>
              </a:ext>
            </a:extLst>
          </p:cNvPr>
          <p:cNvSpPr/>
          <p:nvPr/>
        </p:nvSpPr>
        <p:spPr>
          <a:xfrm rot="17148308">
            <a:off x="6445931" y="4137725"/>
            <a:ext cx="3749131" cy="3631412"/>
          </a:xfrm>
          <a:prstGeom prst="arc">
            <a:avLst>
              <a:gd name="adj1" fmla="val 16085126"/>
              <a:gd name="adj2" fmla="val 1360832"/>
            </a:avLst>
          </a:prstGeom>
          <a:ln w="120650">
            <a:solidFill>
              <a:srgbClr val="ED7D31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0" name="Arc 109">
            <a:extLst>
              <a:ext uri="{FF2B5EF4-FFF2-40B4-BE49-F238E27FC236}">
                <a16:creationId xmlns:a16="http://schemas.microsoft.com/office/drawing/2014/main" id="{1FAFB785-2608-488A-979B-F72D4E7E1911}"/>
              </a:ext>
            </a:extLst>
          </p:cNvPr>
          <p:cNvSpPr/>
          <p:nvPr/>
        </p:nvSpPr>
        <p:spPr>
          <a:xfrm rot="17148308">
            <a:off x="6307915" y="4041571"/>
            <a:ext cx="4047811" cy="3917750"/>
          </a:xfrm>
          <a:prstGeom prst="arc">
            <a:avLst>
              <a:gd name="adj1" fmla="val 16124215"/>
              <a:gd name="adj2" fmla="val 1152748"/>
            </a:avLst>
          </a:prstGeom>
          <a:ln w="120650">
            <a:solidFill>
              <a:srgbClr val="FF0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1" name="Partial Circle 109">
            <a:extLst>
              <a:ext uri="{FF2B5EF4-FFF2-40B4-BE49-F238E27FC236}">
                <a16:creationId xmlns:a16="http://schemas.microsoft.com/office/drawing/2014/main" id="{11B12C1F-1C3B-4629-A846-1D52833184AD}"/>
              </a:ext>
            </a:extLst>
          </p:cNvPr>
          <p:cNvSpPr/>
          <p:nvPr/>
        </p:nvSpPr>
        <p:spPr>
          <a:xfrm>
            <a:off x="494106" y="463201"/>
            <a:ext cx="1180390" cy="1208749"/>
          </a:xfrm>
          <a:custGeom>
            <a:avLst/>
            <a:gdLst>
              <a:gd name="connsiteX0" fmla="*/ 1143730 w 1144495"/>
              <a:gd name="connsiteY0" fmla="*/ 542674 h 1144495"/>
              <a:gd name="connsiteX1" fmla="*/ 964112 w 1144495"/>
              <a:gd name="connsiteY1" fmla="*/ 989272 h 1144495"/>
              <a:gd name="connsiteX2" fmla="*/ 507214 w 1144495"/>
              <a:gd name="connsiteY2" fmla="*/ 1140788 h 1144495"/>
              <a:gd name="connsiteX3" fmla="*/ 572248 w 1144495"/>
              <a:gd name="connsiteY3" fmla="*/ 572248 h 1144495"/>
              <a:gd name="connsiteX4" fmla="*/ 1143730 w 1144495"/>
              <a:gd name="connsiteY4" fmla="*/ 542674 h 1144495"/>
              <a:gd name="connsiteX0" fmla="*/ 636516 w 637281"/>
              <a:gd name="connsiteY0" fmla="*/ 83630 h 685454"/>
              <a:gd name="connsiteX1" fmla="*/ 456898 w 637281"/>
              <a:gd name="connsiteY1" fmla="*/ 530228 h 685454"/>
              <a:gd name="connsiteX2" fmla="*/ 0 w 637281"/>
              <a:gd name="connsiteY2" fmla="*/ 681744 h 685454"/>
              <a:gd name="connsiteX3" fmla="*/ 65034 w 637281"/>
              <a:gd name="connsiteY3" fmla="*/ 113204 h 685454"/>
              <a:gd name="connsiteX4" fmla="*/ 636516 w 637281"/>
              <a:gd name="connsiteY4" fmla="*/ 83630 h 685454"/>
              <a:gd name="connsiteX0" fmla="*/ 636516 w 637281"/>
              <a:gd name="connsiteY0" fmla="*/ 73849 h 675673"/>
              <a:gd name="connsiteX1" fmla="*/ 456898 w 637281"/>
              <a:gd name="connsiteY1" fmla="*/ 520447 h 675673"/>
              <a:gd name="connsiteX2" fmla="*/ 0 w 637281"/>
              <a:gd name="connsiteY2" fmla="*/ 671963 h 675673"/>
              <a:gd name="connsiteX3" fmla="*/ 65034 w 637281"/>
              <a:gd name="connsiteY3" fmla="*/ 103423 h 675673"/>
              <a:gd name="connsiteX4" fmla="*/ 636516 w 637281"/>
              <a:gd name="connsiteY4" fmla="*/ 73849 h 675673"/>
              <a:gd name="connsiteX0" fmla="*/ 636516 w 637281"/>
              <a:gd name="connsiteY0" fmla="*/ 57099 h 658923"/>
              <a:gd name="connsiteX1" fmla="*/ 456898 w 637281"/>
              <a:gd name="connsiteY1" fmla="*/ 503697 h 658923"/>
              <a:gd name="connsiteX2" fmla="*/ 0 w 637281"/>
              <a:gd name="connsiteY2" fmla="*/ 655213 h 658923"/>
              <a:gd name="connsiteX3" fmla="*/ 65034 w 637281"/>
              <a:gd name="connsiteY3" fmla="*/ 86673 h 658923"/>
              <a:gd name="connsiteX4" fmla="*/ 636516 w 637281"/>
              <a:gd name="connsiteY4" fmla="*/ 57099 h 658923"/>
              <a:gd name="connsiteX0" fmla="*/ 625424 w 626033"/>
              <a:gd name="connsiteY0" fmla="*/ 49127 h 650363"/>
              <a:gd name="connsiteX1" fmla="*/ 445806 w 626033"/>
              <a:gd name="connsiteY1" fmla="*/ 495725 h 650363"/>
              <a:gd name="connsiteX2" fmla="*/ 9171 w 626033"/>
              <a:gd name="connsiteY2" fmla="*/ 647241 h 650363"/>
              <a:gd name="connsiteX3" fmla="*/ 53942 w 626033"/>
              <a:gd name="connsiteY3" fmla="*/ 78701 h 650363"/>
              <a:gd name="connsiteX4" fmla="*/ 625424 w 626033"/>
              <a:gd name="connsiteY4" fmla="*/ 49127 h 650363"/>
              <a:gd name="connsiteX0" fmla="*/ 631164 w 631773"/>
              <a:gd name="connsiteY0" fmla="*/ 49127 h 650363"/>
              <a:gd name="connsiteX1" fmla="*/ 451546 w 631773"/>
              <a:gd name="connsiteY1" fmla="*/ 495725 h 650363"/>
              <a:gd name="connsiteX2" fmla="*/ 14911 w 631773"/>
              <a:gd name="connsiteY2" fmla="*/ 647241 h 650363"/>
              <a:gd name="connsiteX3" fmla="*/ 59682 w 631773"/>
              <a:gd name="connsiteY3" fmla="*/ 78701 h 650363"/>
              <a:gd name="connsiteX4" fmla="*/ 631164 w 631773"/>
              <a:gd name="connsiteY4" fmla="*/ 49127 h 650363"/>
              <a:gd name="connsiteX0" fmla="*/ 618166 w 618775"/>
              <a:gd name="connsiteY0" fmla="*/ 38153 h 639389"/>
              <a:gd name="connsiteX1" fmla="*/ 438548 w 618775"/>
              <a:gd name="connsiteY1" fmla="*/ 484751 h 639389"/>
              <a:gd name="connsiteX2" fmla="*/ 1913 w 618775"/>
              <a:gd name="connsiteY2" fmla="*/ 636267 h 639389"/>
              <a:gd name="connsiteX3" fmla="*/ 46684 w 618775"/>
              <a:gd name="connsiteY3" fmla="*/ 67727 h 639389"/>
              <a:gd name="connsiteX4" fmla="*/ 618166 w 618775"/>
              <a:gd name="connsiteY4" fmla="*/ 38153 h 639389"/>
              <a:gd name="connsiteX0" fmla="*/ 620616 w 621225"/>
              <a:gd name="connsiteY0" fmla="*/ 37463 h 638699"/>
              <a:gd name="connsiteX1" fmla="*/ 440998 w 621225"/>
              <a:gd name="connsiteY1" fmla="*/ 484061 h 638699"/>
              <a:gd name="connsiteX2" fmla="*/ 4363 w 621225"/>
              <a:gd name="connsiteY2" fmla="*/ 635577 h 638699"/>
              <a:gd name="connsiteX3" fmla="*/ 49134 w 621225"/>
              <a:gd name="connsiteY3" fmla="*/ 67037 h 638699"/>
              <a:gd name="connsiteX4" fmla="*/ 620616 w 621225"/>
              <a:gd name="connsiteY4" fmla="*/ 37463 h 638699"/>
              <a:gd name="connsiteX0" fmla="*/ 616253 w 616862"/>
              <a:gd name="connsiteY0" fmla="*/ 33015 h 634251"/>
              <a:gd name="connsiteX1" fmla="*/ 436635 w 616862"/>
              <a:gd name="connsiteY1" fmla="*/ 479613 h 634251"/>
              <a:gd name="connsiteX2" fmla="*/ 0 w 616862"/>
              <a:gd name="connsiteY2" fmla="*/ 631129 h 634251"/>
              <a:gd name="connsiteX3" fmla="*/ 44771 w 616862"/>
              <a:gd name="connsiteY3" fmla="*/ 62589 h 634251"/>
              <a:gd name="connsiteX4" fmla="*/ 616253 w 616862"/>
              <a:gd name="connsiteY4" fmla="*/ 33015 h 634251"/>
              <a:gd name="connsiteX0" fmla="*/ 616253 w 616862"/>
              <a:gd name="connsiteY0" fmla="*/ 24017 h 625253"/>
              <a:gd name="connsiteX1" fmla="*/ 436635 w 616862"/>
              <a:gd name="connsiteY1" fmla="*/ 470615 h 625253"/>
              <a:gd name="connsiteX2" fmla="*/ 0 w 616862"/>
              <a:gd name="connsiteY2" fmla="*/ 622131 h 625253"/>
              <a:gd name="connsiteX3" fmla="*/ 44771 w 616862"/>
              <a:gd name="connsiteY3" fmla="*/ 53591 h 625253"/>
              <a:gd name="connsiteX4" fmla="*/ 616253 w 616862"/>
              <a:gd name="connsiteY4" fmla="*/ 24017 h 625253"/>
              <a:gd name="connsiteX0" fmla="*/ 628143 w 628752"/>
              <a:gd name="connsiteY0" fmla="*/ 34916 h 636152"/>
              <a:gd name="connsiteX1" fmla="*/ 448525 w 628752"/>
              <a:gd name="connsiteY1" fmla="*/ 481514 h 636152"/>
              <a:gd name="connsiteX2" fmla="*/ 11890 w 628752"/>
              <a:gd name="connsiteY2" fmla="*/ 633030 h 636152"/>
              <a:gd name="connsiteX3" fmla="*/ 56661 w 628752"/>
              <a:gd name="connsiteY3" fmla="*/ 64490 h 636152"/>
              <a:gd name="connsiteX4" fmla="*/ 628143 w 628752"/>
              <a:gd name="connsiteY4" fmla="*/ 34916 h 636152"/>
              <a:gd name="connsiteX0" fmla="*/ 620617 w 621226"/>
              <a:gd name="connsiteY0" fmla="*/ 34916 h 636152"/>
              <a:gd name="connsiteX1" fmla="*/ 440999 w 621226"/>
              <a:gd name="connsiteY1" fmla="*/ 481514 h 636152"/>
              <a:gd name="connsiteX2" fmla="*/ 4364 w 621226"/>
              <a:gd name="connsiteY2" fmla="*/ 633030 h 636152"/>
              <a:gd name="connsiteX3" fmla="*/ 49135 w 621226"/>
              <a:gd name="connsiteY3" fmla="*/ 64490 h 636152"/>
              <a:gd name="connsiteX4" fmla="*/ 620617 w 621226"/>
              <a:gd name="connsiteY4" fmla="*/ 34916 h 63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226" h="636152">
                <a:moveTo>
                  <a:pt x="620617" y="34916"/>
                </a:moveTo>
                <a:cubicBezTo>
                  <a:pt x="629313" y="202949"/>
                  <a:pt x="543708" y="381828"/>
                  <a:pt x="440999" y="481514"/>
                </a:cubicBezTo>
                <a:cubicBezTo>
                  <a:pt x="338290" y="581200"/>
                  <a:pt x="171532" y="652152"/>
                  <a:pt x="4364" y="633030"/>
                </a:cubicBezTo>
                <a:cubicBezTo>
                  <a:pt x="8312" y="443517"/>
                  <a:pt x="-25713" y="146446"/>
                  <a:pt x="49135" y="64490"/>
                </a:cubicBezTo>
                <a:cubicBezTo>
                  <a:pt x="123983" y="-17466"/>
                  <a:pt x="529978" y="-14326"/>
                  <a:pt x="620617" y="34916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099D6195-F42C-45C8-BF6B-3E1BD7B700F4}"/>
              </a:ext>
            </a:extLst>
          </p:cNvPr>
          <p:cNvSpPr/>
          <p:nvPr/>
        </p:nvSpPr>
        <p:spPr>
          <a:xfrm>
            <a:off x="1833890" y="59382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3688CC7-58DE-4C96-A760-56A553AD0714}"/>
              </a:ext>
            </a:extLst>
          </p:cNvPr>
          <p:cNvSpPr/>
          <p:nvPr/>
        </p:nvSpPr>
        <p:spPr>
          <a:xfrm rot="12065829">
            <a:off x="1730210" y="1216860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1DDBAD69-A18D-4252-8E63-C442CDCE8854}"/>
              </a:ext>
            </a:extLst>
          </p:cNvPr>
          <p:cNvSpPr/>
          <p:nvPr/>
        </p:nvSpPr>
        <p:spPr>
          <a:xfrm rot="4409228">
            <a:off x="542468" y="219005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1139A31-0A3A-46D6-BC0D-3C803B04EEAD}"/>
              </a:ext>
            </a:extLst>
          </p:cNvPr>
          <p:cNvSpPr/>
          <p:nvPr/>
        </p:nvSpPr>
        <p:spPr>
          <a:xfrm rot="2417637">
            <a:off x="1301866" y="182752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787CFDAC-D684-4B03-8C5C-DC2EAAF86073}"/>
              </a:ext>
            </a:extLst>
          </p:cNvPr>
          <p:cNvSpPr/>
          <p:nvPr/>
        </p:nvSpPr>
        <p:spPr>
          <a:xfrm rot="832651">
            <a:off x="1738192" y="892847"/>
            <a:ext cx="675658" cy="6608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A69C7B0E-9BB7-4593-B5B8-86E0652F67D7}"/>
              </a:ext>
            </a:extLst>
          </p:cNvPr>
          <p:cNvSpPr/>
          <p:nvPr/>
        </p:nvSpPr>
        <p:spPr>
          <a:xfrm rot="1496922">
            <a:off x="1503947" y="1381425"/>
            <a:ext cx="519476" cy="5942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4ECBA483-63AC-4866-A2CD-26BB63E17690}"/>
              </a:ext>
            </a:extLst>
          </p:cNvPr>
          <p:cNvSpPr/>
          <p:nvPr/>
        </p:nvSpPr>
        <p:spPr>
          <a:xfrm rot="3061220">
            <a:off x="980796" y="1899275"/>
            <a:ext cx="675658" cy="6608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1D7BCDCE-37FF-45F3-BA27-6901E7ACF4F2}"/>
              </a:ext>
            </a:extLst>
          </p:cNvPr>
          <p:cNvSpPr/>
          <p:nvPr/>
        </p:nvSpPr>
        <p:spPr>
          <a:xfrm rot="5216225">
            <a:off x="440849" y="1977351"/>
            <a:ext cx="421275" cy="5922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1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1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2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2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2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2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2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2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2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2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2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2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2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2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2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2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3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3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3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3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0" dur="3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3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5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6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3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3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4" dur="3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5" dur="3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8" dur="3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9" dur="3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4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8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9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462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Jan</a:t>
            </a:r>
          </a:p>
        </p:txBody>
      </p:sp>
      <p:sp>
        <p:nvSpPr>
          <p:cNvPr id="57" name="Rectangle 56"/>
          <p:cNvSpPr/>
          <p:nvPr/>
        </p:nvSpPr>
        <p:spPr>
          <a:xfrm>
            <a:off x="20574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Feb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7686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Mar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4798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Apr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1910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May</a:t>
            </a:r>
          </a:p>
        </p:txBody>
      </p:sp>
      <p:sp>
        <p:nvSpPr>
          <p:cNvPr id="73" name="Rectangle 72"/>
          <p:cNvSpPr/>
          <p:nvPr/>
        </p:nvSpPr>
        <p:spPr>
          <a:xfrm>
            <a:off x="49022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Jun</a:t>
            </a:r>
          </a:p>
        </p:txBody>
      </p:sp>
      <p:sp>
        <p:nvSpPr>
          <p:cNvPr id="74" name="Rectangle 73"/>
          <p:cNvSpPr/>
          <p:nvPr/>
        </p:nvSpPr>
        <p:spPr>
          <a:xfrm>
            <a:off x="56134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Jul</a:t>
            </a:r>
          </a:p>
        </p:txBody>
      </p:sp>
      <p:sp>
        <p:nvSpPr>
          <p:cNvPr id="75" name="Rectangle 74"/>
          <p:cNvSpPr/>
          <p:nvPr/>
        </p:nvSpPr>
        <p:spPr>
          <a:xfrm>
            <a:off x="63246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Aug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054100" y="4694493"/>
            <a:ext cx="5981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1346200" y="1443293"/>
            <a:ext cx="0" cy="3733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1054100" y="3770658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1054100" y="4232575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054100" y="3308741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1054100" y="2846824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1054100" y="2384907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1054100" y="1922990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1054100" y="1461073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1054100" y="4694493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92319" y="450982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0</a:t>
            </a:r>
            <a:endParaRPr lang="en-GB" dirty="0"/>
          </a:p>
        </p:txBody>
      </p:sp>
      <p:sp>
        <p:nvSpPr>
          <p:cNvPr id="92" name="Rectangle 91"/>
          <p:cNvSpPr/>
          <p:nvPr/>
        </p:nvSpPr>
        <p:spPr>
          <a:xfrm>
            <a:off x="625644" y="4047909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93" name="Rectangle 92"/>
          <p:cNvSpPr/>
          <p:nvPr/>
        </p:nvSpPr>
        <p:spPr>
          <a:xfrm>
            <a:off x="625644" y="3585992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p:sp>
        <p:nvSpPr>
          <p:cNvPr id="94" name="Rectangle 93"/>
          <p:cNvSpPr/>
          <p:nvPr/>
        </p:nvSpPr>
        <p:spPr>
          <a:xfrm>
            <a:off x="625644" y="3124075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30</a:t>
            </a:r>
            <a:endParaRPr lang="en-GB" dirty="0"/>
          </a:p>
        </p:txBody>
      </p:sp>
      <p:sp>
        <p:nvSpPr>
          <p:cNvPr id="95" name="Rectangle 94"/>
          <p:cNvSpPr/>
          <p:nvPr/>
        </p:nvSpPr>
        <p:spPr>
          <a:xfrm>
            <a:off x="625644" y="2662158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40</a:t>
            </a:r>
            <a:endParaRPr lang="en-GB" dirty="0"/>
          </a:p>
        </p:txBody>
      </p:sp>
      <p:sp>
        <p:nvSpPr>
          <p:cNvPr id="96" name="Rectangle 95"/>
          <p:cNvSpPr/>
          <p:nvPr/>
        </p:nvSpPr>
        <p:spPr>
          <a:xfrm>
            <a:off x="625644" y="2209766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50</a:t>
            </a:r>
            <a:endParaRPr lang="en-GB" dirty="0"/>
          </a:p>
        </p:txBody>
      </p:sp>
      <p:sp>
        <p:nvSpPr>
          <p:cNvPr id="97" name="Rectangle 96"/>
          <p:cNvSpPr/>
          <p:nvPr/>
        </p:nvSpPr>
        <p:spPr>
          <a:xfrm>
            <a:off x="625644" y="1723747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60</a:t>
            </a:r>
            <a:endParaRPr lang="en-GB" dirty="0"/>
          </a:p>
        </p:txBody>
      </p:sp>
      <p:sp>
        <p:nvSpPr>
          <p:cNvPr id="98" name="Rectangle 97"/>
          <p:cNvSpPr/>
          <p:nvPr/>
        </p:nvSpPr>
        <p:spPr>
          <a:xfrm>
            <a:off x="625644" y="1261830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70</a:t>
            </a:r>
            <a:endParaRPr lang="en-GB" dirty="0"/>
          </a:p>
        </p:txBody>
      </p:sp>
      <p:sp>
        <p:nvSpPr>
          <p:cNvPr id="100" name="Rectangle 99"/>
          <p:cNvSpPr/>
          <p:nvPr/>
        </p:nvSpPr>
        <p:spPr>
          <a:xfrm>
            <a:off x="13462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2057400" y="3308740"/>
            <a:ext cx="711200" cy="13857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7686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34798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191000" y="1461073"/>
            <a:ext cx="711200" cy="32334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902200" y="2384906"/>
            <a:ext cx="711200" cy="23095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5613400" y="3770658"/>
            <a:ext cx="711200" cy="9238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6324600" y="4232574"/>
            <a:ext cx="711200" cy="4619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5016500" y="528980"/>
            <a:ext cx="4419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Do any of the results seem strange or interesting to you?</a:t>
            </a:r>
            <a:endParaRPr lang="en-GB" sz="1000" dirty="0"/>
          </a:p>
        </p:txBody>
      </p:sp>
      <p:sp>
        <p:nvSpPr>
          <p:cNvPr id="109" name="Rectangle 108"/>
          <p:cNvSpPr/>
          <p:nvPr/>
        </p:nvSpPr>
        <p:spPr>
          <a:xfrm>
            <a:off x="5613402" y="2386643"/>
            <a:ext cx="3924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May being so high</a:t>
            </a:r>
            <a:endParaRPr lang="en-GB" sz="900" dirty="0">
              <a:solidFill>
                <a:srgbClr val="0070C0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613400" y="2939535"/>
            <a:ext cx="3924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February being so low</a:t>
            </a:r>
            <a:endParaRPr lang="en-GB" sz="900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771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65312" y="1117600"/>
            <a:ext cx="947681" cy="6858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5716" y="2082800"/>
            <a:ext cx="947681" cy="6858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5891" y="1257300"/>
            <a:ext cx="947681" cy="6858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28690" y="1778000"/>
            <a:ext cx="947681" cy="6858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39452" y="787400"/>
            <a:ext cx="947681" cy="68580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81484" y="2082800"/>
            <a:ext cx="947681" cy="68580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26092" y="1092200"/>
            <a:ext cx="947681" cy="68580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9932" y="2374900"/>
            <a:ext cx="947681" cy="68580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42824" y="1460500"/>
            <a:ext cx="947681" cy="68580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6330" y="2540000"/>
            <a:ext cx="947681" cy="6858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4403" y="2032000"/>
            <a:ext cx="947681" cy="68580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09425" y="3060700"/>
            <a:ext cx="947681" cy="68580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35032" y="2552700"/>
            <a:ext cx="947681" cy="68580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8000" y="2959100"/>
            <a:ext cx="947681" cy="685800"/>
          </a:xfrm>
          <a:prstGeom prst="rect">
            <a:avLst/>
          </a:prstGeom>
        </p:spPr>
      </p:pic>
      <p:sp>
        <p:nvSpPr>
          <p:cNvPr id="14" name="Can 13"/>
          <p:cNvSpPr/>
          <p:nvPr/>
        </p:nvSpPr>
        <p:spPr>
          <a:xfrm>
            <a:off x="1388976" y="4375150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9977" y="3644900"/>
            <a:ext cx="1138266" cy="1389528"/>
          </a:xfrm>
          <a:prstGeom prst="rect">
            <a:avLst/>
          </a:prstGeom>
        </p:spPr>
      </p:pic>
      <p:sp>
        <p:nvSpPr>
          <p:cNvPr id="74" name="Rectangle 73"/>
          <p:cNvSpPr/>
          <p:nvPr/>
        </p:nvSpPr>
        <p:spPr>
          <a:xfrm>
            <a:off x="1427859" y="4803214"/>
            <a:ext cx="1090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3 ml</a:t>
            </a:r>
            <a:endParaRPr lang="en-GB" sz="11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78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3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2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2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2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65312" y="1117600"/>
            <a:ext cx="947681" cy="6858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5716" y="2082800"/>
            <a:ext cx="947681" cy="6858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5891" y="1257300"/>
            <a:ext cx="947681" cy="6858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28690" y="1778000"/>
            <a:ext cx="947681" cy="6858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39452" y="787400"/>
            <a:ext cx="947681" cy="68580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81484" y="2082800"/>
            <a:ext cx="947681" cy="68580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26092" y="1092200"/>
            <a:ext cx="947681" cy="68580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9932" y="2374900"/>
            <a:ext cx="947681" cy="68580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42824" y="1460500"/>
            <a:ext cx="947681" cy="68580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6330" y="2540000"/>
            <a:ext cx="947681" cy="6858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4403" y="2032000"/>
            <a:ext cx="947681" cy="68580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09425" y="3060700"/>
            <a:ext cx="947681" cy="68580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35032" y="2552700"/>
            <a:ext cx="947681" cy="68580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8000" y="2959100"/>
            <a:ext cx="947681" cy="685800"/>
          </a:xfrm>
          <a:prstGeom prst="rect">
            <a:avLst/>
          </a:prstGeom>
        </p:spPr>
      </p:pic>
      <p:sp>
        <p:nvSpPr>
          <p:cNvPr id="14" name="Can 13"/>
          <p:cNvSpPr/>
          <p:nvPr/>
        </p:nvSpPr>
        <p:spPr>
          <a:xfrm>
            <a:off x="1388976" y="4375150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9977" y="3644900"/>
            <a:ext cx="1138266" cy="1389528"/>
          </a:xfrm>
          <a:prstGeom prst="rect">
            <a:avLst/>
          </a:prstGeom>
        </p:spPr>
      </p:pic>
      <p:sp>
        <p:nvSpPr>
          <p:cNvPr id="74" name="Rectangle 73"/>
          <p:cNvSpPr/>
          <p:nvPr/>
        </p:nvSpPr>
        <p:spPr>
          <a:xfrm>
            <a:off x="1427859" y="4803214"/>
            <a:ext cx="1090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3 ml</a:t>
            </a:r>
            <a:endParaRPr lang="en-GB" sz="1100" dirty="0"/>
          </a:p>
        </p:txBody>
      </p:sp>
      <p:sp>
        <p:nvSpPr>
          <p:cNvPr id="20" name="Can 19"/>
          <p:cNvSpPr/>
          <p:nvPr/>
        </p:nvSpPr>
        <p:spPr>
          <a:xfrm>
            <a:off x="7935032" y="4130114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684199" y="4194797"/>
            <a:ext cx="12987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15 ml</a:t>
            </a:r>
            <a:endParaRPr lang="en-GB" sz="1100" dirty="0"/>
          </a:p>
        </p:txBody>
      </p:sp>
      <p:sp>
        <p:nvSpPr>
          <p:cNvPr id="22" name="Can 21"/>
          <p:cNvSpPr/>
          <p:nvPr/>
        </p:nvSpPr>
        <p:spPr>
          <a:xfrm>
            <a:off x="6658759" y="3746500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an 22"/>
          <p:cNvSpPr/>
          <p:nvPr/>
        </p:nvSpPr>
        <p:spPr>
          <a:xfrm>
            <a:off x="7323099" y="4786406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an 23"/>
          <p:cNvSpPr/>
          <p:nvPr/>
        </p:nvSpPr>
        <p:spPr>
          <a:xfrm>
            <a:off x="5490629" y="4127500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Can 24"/>
          <p:cNvSpPr/>
          <p:nvPr/>
        </p:nvSpPr>
        <p:spPr>
          <a:xfrm>
            <a:off x="5723436" y="4783978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362" y="3031772"/>
            <a:ext cx="1116143" cy="122625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718299" y="4230283"/>
            <a:ext cx="604799" cy="55369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ounded Rectangular Callout 2"/>
              <p:cNvSpPr/>
              <p:nvPr/>
            </p:nvSpPr>
            <p:spPr>
              <a:xfrm>
                <a:off x="2325716" y="3707446"/>
                <a:ext cx="2413736" cy="637614"/>
              </a:xfrm>
              <a:prstGeom prst="wedgeRoundRectCallout">
                <a:avLst>
                  <a:gd name="adj1" fmla="val -81824"/>
                  <a:gd name="adj2" fmla="val 40092"/>
                  <a:gd name="adj3" fmla="val 16667"/>
                </a:avLst>
              </a:prstGeom>
              <a:ln w="38100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dirty="0">
                    <a:latin typeface="Comic Sans MS" panose="030F0702030302020204" pitchFamily="66" charset="0"/>
                  </a:rPr>
                  <a:t>I know 3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dirty="0"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dirty="0">
                    <a:latin typeface="Comic Sans MS" panose="030F0702030302020204" pitchFamily="66" charset="0"/>
                  </a:rPr>
                  <a:t> 15</a:t>
                </a:r>
              </a:p>
              <a:p>
                <a:pPr algn="ctr"/>
                <a:r>
                  <a:rPr lang="en-GB" dirty="0">
                    <a:latin typeface="Comic Sans MS" panose="030F0702030302020204" pitchFamily="66" charset="0"/>
                  </a:rPr>
                  <a:t>Does that help? </a:t>
                </a:r>
              </a:p>
            </p:txBody>
          </p:sp>
        </mc:Choice>
        <mc:Fallback xmlns="">
          <p:sp>
            <p:nvSpPr>
              <p:cNvPr id="3" name="Rounded Rectangular Callout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5716" y="3707446"/>
                <a:ext cx="2413736" cy="637614"/>
              </a:xfrm>
              <a:prstGeom prst="wedgeRoundRectCallout">
                <a:avLst>
                  <a:gd name="adj1" fmla="val -81824"/>
                  <a:gd name="adj2" fmla="val 40092"/>
                  <a:gd name="adj3" fmla="val 16667"/>
                </a:avLst>
              </a:prstGeom>
              <a:blipFill>
                <a:blip r:embed="rId10"/>
                <a:stretch>
                  <a:fillRect t="-1739" b="-8696"/>
                </a:stretch>
              </a:blipFill>
              <a:ln w="38100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Picture 28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10265" y="2942305"/>
            <a:ext cx="747045" cy="747045"/>
          </a:xfrm>
          <a:prstGeom prst="rect">
            <a:avLst/>
          </a:prstGeom>
        </p:spPr>
      </p:pic>
      <p:sp>
        <p:nvSpPr>
          <p:cNvPr id="30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5490629" y="308499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33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3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2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2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2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21" grpId="0"/>
      <p:bldP spid="2" grpId="0" animBg="1"/>
      <p:bldP spid="2" grpId="1" animBg="1"/>
      <p:bldP spid="3" grpId="0" animBg="1"/>
      <p:bldP spid="30" grpId="0"/>
      <p:bldP spid="3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65312" y="1117600"/>
            <a:ext cx="947681" cy="6858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5716" y="2082800"/>
            <a:ext cx="947681" cy="6858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5891" y="1257300"/>
            <a:ext cx="947681" cy="6858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28690" y="1778000"/>
            <a:ext cx="947681" cy="6858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39452" y="787400"/>
            <a:ext cx="947681" cy="68580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81484" y="2082800"/>
            <a:ext cx="947681" cy="68580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26092" y="1092200"/>
            <a:ext cx="947681" cy="68580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9932" y="2374900"/>
            <a:ext cx="947681" cy="68580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42824" y="1460500"/>
            <a:ext cx="947681" cy="68580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6330" y="2540000"/>
            <a:ext cx="947681" cy="6858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4403" y="2032000"/>
            <a:ext cx="947681" cy="68580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09425" y="3060700"/>
            <a:ext cx="947681" cy="68580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35032" y="2552700"/>
            <a:ext cx="947681" cy="68580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8000" y="2959100"/>
            <a:ext cx="947681" cy="685800"/>
          </a:xfrm>
          <a:prstGeom prst="rect">
            <a:avLst/>
          </a:prstGeom>
        </p:spPr>
      </p:pic>
      <p:sp>
        <p:nvSpPr>
          <p:cNvPr id="14" name="Can 13"/>
          <p:cNvSpPr/>
          <p:nvPr/>
        </p:nvSpPr>
        <p:spPr>
          <a:xfrm>
            <a:off x="1388976" y="4375150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9977" y="3644900"/>
            <a:ext cx="1138266" cy="1389528"/>
          </a:xfrm>
          <a:prstGeom prst="rect">
            <a:avLst/>
          </a:prstGeom>
        </p:spPr>
      </p:pic>
      <p:sp>
        <p:nvSpPr>
          <p:cNvPr id="74" name="Rectangle 73"/>
          <p:cNvSpPr/>
          <p:nvPr/>
        </p:nvSpPr>
        <p:spPr>
          <a:xfrm>
            <a:off x="1427859" y="4803214"/>
            <a:ext cx="1090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3 ml</a:t>
            </a:r>
            <a:endParaRPr lang="en-GB" sz="1100" dirty="0"/>
          </a:p>
        </p:txBody>
      </p:sp>
      <p:sp>
        <p:nvSpPr>
          <p:cNvPr id="20" name="Can 19"/>
          <p:cNvSpPr/>
          <p:nvPr/>
        </p:nvSpPr>
        <p:spPr>
          <a:xfrm>
            <a:off x="7935032" y="4130114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670344" y="4194797"/>
            <a:ext cx="13724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30 ml</a:t>
            </a:r>
            <a:endParaRPr lang="en-GB" sz="1100" dirty="0"/>
          </a:p>
        </p:txBody>
      </p:sp>
      <p:sp>
        <p:nvSpPr>
          <p:cNvPr id="22" name="Can 21"/>
          <p:cNvSpPr/>
          <p:nvPr/>
        </p:nvSpPr>
        <p:spPr>
          <a:xfrm>
            <a:off x="6658759" y="3746500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an 22"/>
          <p:cNvSpPr/>
          <p:nvPr/>
        </p:nvSpPr>
        <p:spPr>
          <a:xfrm>
            <a:off x="7005498" y="4857328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an 23"/>
          <p:cNvSpPr/>
          <p:nvPr/>
        </p:nvSpPr>
        <p:spPr>
          <a:xfrm>
            <a:off x="5490629" y="4127500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Can 24"/>
          <p:cNvSpPr/>
          <p:nvPr/>
        </p:nvSpPr>
        <p:spPr>
          <a:xfrm>
            <a:off x="5723436" y="4783978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6738806" y="4249215"/>
            <a:ext cx="604799" cy="55369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864" y="2991971"/>
            <a:ext cx="1090737" cy="1345079"/>
          </a:xfrm>
          <a:prstGeom prst="rect">
            <a:avLst/>
          </a:prstGeom>
        </p:spPr>
      </p:pic>
      <p:sp>
        <p:nvSpPr>
          <p:cNvPr id="32" name="Can 31"/>
          <p:cNvSpPr/>
          <p:nvPr/>
        </p:nvSpPr>
        <p:spPr>
          <a:xfrm>
            <a:off x="5352260" y="3556000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an 32"/>
          <p:cNvSpPr/>
          <p:nvPr/>
        </p:nvSpPr>
        <p:spPr>
          <a:xfrm>
            <a:off x="4184130" y="3937000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Can 33"/>
          <p:cNvSpPr/>
          <p:nvPr/>
        </p:nvSpPr>
        <p:spPr>
          <a:xfrm>
            <a:off x="4416937" y="4593478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Can 34"/>
          <p:cNvSpPr/>
          <p:nvPr/>
        </p:nvSpPr>
        <p:spPr>
          <a:xfrm>
            <a:off x="8217170" y="5065425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Can 35"/>
          <p:cNvSpPr/>
          <p:nvPr/>
        </p:nvSpPr>
        <p:spPr>
          <a:xfrm>
            <a:off x="8173628" y="4593664"/>
            <a:ext cx="1168130" cy="419100"/>
          </a:xfrm>
          <a:prstGeom prst="ca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54574" y="1749626"/>
            <a:ext cx="747045" cy="747045"/>
          </a:xfrm>
          <a:prstGeom prst="rect">
            <a:avLst/>
          </a:prstGeom>
        </p:spPr>
      </p:pic>
      <p:sp>
        <p:nvSpPr>
          <p:cNvPr id="39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134938" y="189231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31" name="Rounded Rectangular Callout 30"/>
          <p:cNvSpPr/>
          <p:nvPr/>
        </p:nvSpPr>
        <p:spPr>
          <a:xfrm>
            <a:off x="5575681" y="2987659"/>
            <a:ext cx="2413736" cy="637614"/>
          </a:xfrm>
          <a:prstGeom prst="wedgeRoundRectCallout">
            <a:avLst>
              <a:gd name="adj1" fmla="val 66839"/>
              <a:gd name="adj2" fmla="val 4878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I’ve used 10 pots!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859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3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2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2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2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21" grpId="0"/>
      <p:bldP spid="2" grpId="0" animBg="1"/>
      <p:bldP spid="2" grpId="1" animBg="1"/>
      <p:bldP spid="39" grpId="0"/>
      <p:bldP spid="39" grpId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9267" y="845716"/>
            <a:ext cx="1138266" cy="1389528"/>
          </a:xfrm>
          <a:prstGeom prst="rect">
            <a:avLst/>
          </a:prstGeom>
        </p:spPr>
      </p:pic>
      <p:sp>
        <p:nvSpPr>
          <p:cNvPr id="62" name="Rounded Rectangular Callout 61"/>
          <p:cNvSpPr/>
          <p:nvPr/>
        </p:nvSpPr>
        <p:spPr>
          <a:xfrm>
            <a:off x="926703" y="2046045"/>
            <a:ext cx="4997848" cy="957571"/>
          </a:xfrm>
          <a:prstGeom prst="wedgeRoundRectCallout">
            <a:avLst>
              <a:gd name="adj1" fmla="val -36560"/>
              <a:gd name="adj2" fmla="val -8471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Let’s make a table showing how much water would be collected</a:t>
            </a:r>
          </a:p>
        </p:txBody>
      </p:sp>
      <p:sp>
        <p:nvSpPr>
          <p:cNvPr id="63" name="Rectangle 62"/>
          <p:cNvSpPr/>
          <p:nvPr/>
        </p:nvSpPr>
        <p:spPr>
          <a:xfrm>
            <a:off x="1427859" y="631264"/>
            <a:ext cx="71749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Ron needs 23 ml of water. </a:t>
            </a:r>
          </a:p>
          <a:p>
            <a:pPr algn="ctr"/>
            <a:r>
              <a:rPr lang="en-GB" sz="3600" dirty="0">
                <a:latin typeface="Comic Sans MS" panose="030F0702030302020204" pitchFamily="66" charset="0"/>
              </a:rPr>
              <a:t>How many pots does he need?</a:t>
            </a:r>
            <a:endParaRPr lang="en-GB" sz="1100" dirty="0"/>
          </a:p>
        </p:txBody>
      </p:sp>
      <p:sp>
        <p:nvSpPr>
          <p:cNvPr id="2" name="Rectangle 1"/>
          <p:cNvSpPr/>
          <p:nvPr/>
        </p:nvSpPr>
        <p:spPr>
          <a:xfrm>
            <a:off x="762000" y="3321273"/>
            <a:ext cx="1446689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Pots</a:t>
            </a:r>
          </a:p>
        </p:txBody>
      </p:sp>
      <p:sp>
        <p:nvSpPr>
          <p:cNvPr id="64" name="Rectangle 63"/>
          <p:cNvSpPr/>
          <p:nvPr/>
        </p:nvSpPr>
        <p:spPr>
          <a:xfrm>
            <a:off x="762000" y="3816573"/>
            <a:ext cx="1446689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700" dirty="0">
                <a:solidFill>
                  <a:schemeClr val="tx1"/>
                </a:solidFill>
                <a:latin typeface="Comic Sans MS" panose="030F0702030302020204" pitchFamily="66" charset="0"/>
              </a:rPr>
              <a:t>Total water collected</a:t>
            </a:r>
            <a:endParaRPr lang="en-GB" sz="1700" dirty="0"/>
          </a:p>
        </p:txBody>
      </p:sp>
      <p:sp>
        <p:nvSpPr>
          <p:cNvPr id="65" name="Rectangle 64"/>
          <p:cNvSpPr/>
          <p:nvPr/>
        </p:nvSpPr>
        <p:spPr>
          <a:xfrm>
            <a:off x="2208689" y="33212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  <a:endParaRPr lang="en-GB" dirty="0"/>
          </a:p>
        </p:txBody>
      </p:sp>
      <p:sp>
        <p:nvSpPr>
          <p:cNvPr id="66" name="Rectangle 65"/>
          <p:cNvSpPr/>
          <p:nvPr/>
        </p:nvSpPr>
        <p:spPr>
          <a:xfrm>
            <a:off x="2208689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  <a:endParaRPr lang="en-GB" dirty="0"/>
          </a:p>
        </p:txBody>
      </p:sp>
      <p:sp>
        <p:nvSpPr>
          <p:cNvPr id="68" name="Rectangle 67"/>
          <p:cNvSpPr/>
          <p:nvPr/>
        </p:nvSpPr>
        <p:spPr>
          <a:xfrm>
            <a:off x="2989519" y="33212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  <a:endParaRPr lang="en-GB" dirty="0"/>
          </a:p>
        </p:txBody>
      </p:sp>
      <p:sp>
        <p:nvSpPr>
          <p:cNvPr id="69" name="Rectangle 68"/>
          <p:cNvSpPr/>
          <p:nvPr/>
        </p:nvSpPr>
        <p:spPr>
          <a:xfrm>
            <a:off x="2989519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6</a:t>
            </a:r>
            <a:endParaRPr lang="en-GB" dirty="0"/>
          </a:p>
        </p:txBody>
      </p:sp>
      <p:sp>
        <p:nvSpPr>
          <p:cNvPr id="70" name="Rectangle 69"/>
          <p:cNvSpPr/>
          <p:nvPr/>
        </p:nvSpPr>
        <p:spPr>
          <a:xfrm>
            <a:off x="3770349" y="33212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  <a:endParaRPr lang="en-GB" dirty="0"/>
          </a:p>
        </p:txBody>
      </p:sp>
      <p:sp>
        <p:nvSpPr>
          <p:cNvPr id="71" name="Rectangle 70"/>
          <p:cNvSpPr/>
          <p:nvPr/>
        </p:nvSpPr>
        <p:spPr>
          <a:xfrm>
            <a:off x="3770349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sp>
        <p:nvSpPr>
          <p:cNvPr id="72" name="Rectangle 71"/>
          <p:cNvSpPr/>
          <p:nvPr/>
        </p:nvSpPr>
        <p:spPr>
          <a:xfrm>
            <a:off x="4544211" y="33212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4</a:t>
            </a:r>
            <a:endParaRPr lang="en-GB" dirty="0"/>
          </a:p>
        </p:txBody>
      </p:sp>
      <p:sp>
        <p:nvSpPr>
          <p:cNvPr id="73" name="Rectangle 72"/>
          <p:cNvSpPr/>
          <p:nvPr/>
        </p:nvSpPr>
        <p:spPr>
          <a:xfrm>
            <a:off x="454421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sp>
        <p:nvSpPr>
          <p:cNvPr id="74" name="Rectangle 73"/>
          <p:cNvSpPr/>
          <p:nvPr/>
        </p:nvSpPr>
        <p:spPr>
          <a:xfrm>
            <a:off x="5325041" y="33212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5</a:t>
            </a:r>
            <a:endParaRPr lang="en-GB" dirty="0"/>
          </a:p>
        </p:txBody>
      </p:sp>
      <p:sp>
        <p:nvSpPr>
          <p:cNvPr id="75" name="Rectangle 74"/>
          <p:cNvSpPr/>
          <p:nvPr/>
        </p:nvSpPr>
        <p:spPr>
          <a:xfrm>
            <a:off x="532504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sp>
        <p:nvSpPr>
          <p:cNvPr id="76" name="Rectangle 75"/>
          <p:cNvSpPr/>
          <p:nvPr/>
        </p:nvSpPr>
        <p:spPr>
          <a:xfrm>
            <a:off x="6105871" y="33212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6</a:t>
            </a:r>
            <a:endParaRPr lang="en-GB" dirty="0"/>
          </a:p>
        </p:txBody>
      </p:sp>
      <p:sp>
        <p:nvSpPr>
          <p:cNvPr id="77" name="Rectangle 76"/>
          <p:cNvSpPr/>
          <p:nvPr/>
        </p:nvSpPr>
        <p:spPr>
          <a:xfrm>
            <a:off x="610587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sp>
        <p:nvSpPr>
          <p:cNvPr id="78" name="Rectangle 77"/>
          <p:cNvSpPr/>
          <p:nvPr/>
        </p:nvSpPr>
        <p:spPr>
          <a:xfrm>
            <a:off x="6886701" y="33212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p:sp>
        <p:nvSpPr>
          <p:cNvPr id="79" name="Rectangle 78"/>
          <p:cNvSpPr/>
          <p:nvPr/>
        </p:nvSpPr>
        <p:spPr>
          <a:xfrm>
            <a:off x="688670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sp>
        <p:nvSpPr>
          <p:cNvPr id="80" name="Rectangle 79"/>
          <p:cNvSpPr/>
          <p:nvPr/>
        </p:nvSpPr>
        <p:spPr>
          <a:xfrm>
            <a:off x="7667531" y="33212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8</a:t>
            </a:r>
            <a:endParaRPr lang="en-GB" dirty="0"/>
          </a:p>
        </p:txBody>
      </p:sp>
      <p:sp>
        <p:nvSpPr>
          <p:cNvPr id="81" name="Rectangle 80"/>
          <p:cNvSpPr/>
          <p:nvPr/>
        </p:nvSpPr>
        <p:spPr>
          <a:xfrm>
            <a:off x="766753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sp>
        <p:nvSpPr>
          <p:cNvPr id="82" name="Rectangle 81"/>
          <p:cNvSpPr/>
          <p:nvPr/>
        </p:nvSpPr>
        <p:spPr>
          <a:xfrm>
            <a:off x="8448361" y="33212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9</a:t>
            </a:r>
            <a:endParaRPr lang="en-GB" dirty="0"/>
          </a:p>
        </p:txBody>
      </p:sp>
      <p:sp>
        <p:nvSpPr>
          <p:cNvPr id="83" name="Rectangle 82"/>
          <p:cNvSpPr/>
          <p:nvPr/>
        </p:nvSpPr>
        <p:spPr>
          <a:xfrm>
            <a:off x="844836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sp>
        <p:nvSpPr>
          <p:cNvPr id="84" name="Rectangle 83"/>
          <p:cNvSpPr/>
          <p:nvPr/>
        </p:nvSpPr>
        <p:spPr>
          <a:xfrm>
            <a:off x="3770349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9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54421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12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532504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15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610587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18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688670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21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66753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24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8448361" y="3816573"/>
            <a:ext cx="780830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70C0"/>
                </a:solidFill>
                <a:latin typeface="Comic Sans MS" panose="030F0702030302020204" pitchFamily="66" charset="0"/>
              </a:rPr>
              <a:t>27</a:t>
            </a:r>
            <a:endParaRPr lang="en-GB" dirty="0">
              <a:solidFill>
                <a:srgbClr val="0070C0"/>
              </a:solidFill>
            </a:endParaRPr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67" y="4466100"/>
            <a:ext cx="1334621" cy="921666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946" y="4466100"/>
            <a:ext cx="1459906" cy="1008186"/>
          </a:xfrm>
          <a:prstGeom prst="rect">
            <a:avLst/>
          </a:prstGeom>
        </p:spPr>
      </p:pic>
      <p:sp>
        <p:nvSpPr>
          <p:cNvPr id="94" name="Rounded Rectangular Callout 93"/>
          <p:cNvSpPr/>
          <p:nvPr/>
        </p:nvSpPr>
        <p:spPr>
          <a:xfrm>
            <a:off x="5232400" y="4865753"/>
            <a:ext cx="2825546" cy="522013"/>
          </a:xfrm>
          <a:prstGeom prst="wedgeRoundRectCallout">
            <a:avLst>
              <a:gd name="adj1" fmla="val 57959"/>
              <a:gd name="adj2" fmla="val 36702"/>
              <a:gd name="adj3" fmla="val 16667"/>
            </a:avLst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He’ll need 7 pots!</a:t>
            </a:r>
          </a:p>
        </p:txBody>
      </p:sp>
      <p:sp>
        <p:nvSpPr>
          <p:cNvPr id="95" name="Rounded Rectangular Callout 94"/>
          <p:cNvSpPr/>
          <p:nvPr/>
        </p:nvSpPr>
        <p:spPr>
          <a:xfrm>
            <a:off x="1934570" y="4490833"/>
            <a:ext cx="2789830" cy="522013"/>
          </a:xfrm>
          <a:prstGeom prst="wedgeRoundRectCallout">
            <a:avLst>
              <a:gd name="adj1" fmla="val -55194"/>
              <a:gd name="adj2" fmla="val 92659"/>
              <a:gd name="adj3" fmla="val 16667"/>
            </a:avLst>
          </a:prstGeom>
          <a:ln w="38100">
            <a:solidFill>
              <a:srgbClr val="7030A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He’ll need 8 pots!</a:t>
            </a:r>
          </a:p>
        </p:txBody>
      </p:sp>
      <p:pic>
        <p:nvPicPr>
          <p:cNvPr id="96" name="Picture 95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3455" y="2107597"/>
            <a:ext cx="747045" cy="747045"/>
          </a:xfrm>
          <a:prstGeom prst="rect">
            <a:avLst/>
          </a:prstGeom>
        </p:spPr>
      </p:pic>
      <p:sp>
        <p:nvSpPr>
          <p:cNvPr id="97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413819" y="225028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009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2" grpId="0" animBg="1"/>
      <p:bldP spid="64" grpId="0" animBg="1"/>
      <p:bldP spid="65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1" grpId="1" animBg="1"/>
      <p:bldP spid="72" grpId="0" animBg="1"/>
      <p:bldP spid="73" grpId="0" animBg="1"/>
      <p:bldP spid="73" grpId="1" animBg="1"/>
      <p:bldP spid="74" grpId="0" animBg="1"/>
      <p:bldP spid="75" grpId="0" animBg="1"/>
      <p:bldP spid="75" grpId="1" animBg="1"/>
      <p:bldP spid="76" grpId="0" animBg="1"/>
      <p:bldP spid="77" grpId="0" animBg="1"/>
      <p:bldP spid="77" grpId="1" animBg="1"/>
      <p:bldP spid="78" grpId="0" animBg="1"/>
      <p:bldP spid="79" grpId="0" animBg="1"/>
      <p:bldP spid="79" grpId="1" animBg="1"/>
      <p:bldP spid="80" grpId="0" animBg="1"/>
      <p:bldP spid="81" grpId="0" animBg="1"/>
      <p:bldP spid="81" grpId="1" animBg="1"/>
      <p:bldP spid="82" grpId="0" animBg="1"/>
      <p:bldP spid="83" grpId="0" animBg="1"/>
      <p:bldP spid="83" grpId="1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4" grpId="0" animBg="1"/>
      <p:bldP spid="94" grpId="1" animBg="1"/>
      <p:bldP spid="95" grpId="0" animBg="1"/>
      <p:bldP spid="97" grpId="0"/>
      <p:bldP spid="97" grpId="1"/>
      <p:bldP spid="97" grpId="2"/>
      <p:bldP spid="97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462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Jan</a:t>
            </a:r>
          </a:p>
        </p:txBody>
      </p:sp>
      <p:sp>
        <p:nvSpPr>
          <p:cNvPr id="57" name="Rectangle 56"/>
          <p:cNvSpPr/>
          <p:nvPr/>
        </p:nvSpPr>
        <p:spPr>
          <a:xfrm>
            <a:off x="20574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Feb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7686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Mar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4798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Apr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1910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May</a:t>
            </a:r>
          </a:p>
        </p:txBody>
      </p:sp>
      <p:sp>
        <p:nvSpPr>
          <p:cNvPr id="73" name="Rectangle 72"/>
          <p:cNvSpPr/>
          <p:nvPr/>
        </p:nvSpPr>
        <p:spPr>
          <a:xfrm>
            <a:off x="49022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Jun</a:t>
            </a:r>
          </a:p>
        </p:txBody>
      </p:sp>
      <p:sp>
        <p:nvSpPr>
          <p:cNvPr id="74" name="Rectangle 73"/>
          <p:cNvSpPr/>
          <p:nvPr/>
        </p:nvSpPr>
        <p:spPr>
          <a:xfrm>
            <a:off x="56134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Jul</a:t>
            </a:r>
          </a:p>
        </p:txBody>
      </p:sp>
      <p:sp>
        <p:nvSpPr>
          <p:cNvPr id="75" name="Rectangle 74"/>
          <p:cNvSpPr/>
          <p:nvPr/>
        </p:nvSpPr>
        <p:spPr>
          <a:xfrm>
            <a:off x="63246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Aug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054100" y="4694493"/>
            <a:ext cx="5981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1346200" y="1443293"/>
            <a:ext cx="0" cy="3733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1054100" y="3770658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1054100" y="4232575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054100" y="3308741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1054100" y="2846824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1054100" y="2384907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1054100" y="1922990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1054100" y="1461073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1054100" y="4694493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92319" y="450982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0</a:t>
            </a:r>
            <a:endParaRPr lang="en-GB" dirty="0"/>
          </a:p>
        </p:txBody>
      </p:sp>
      <p:sp>
        <p:nvSpPr>
          <p:cNvPr id="92" name="Rectangle 91"/>
          <p:cNvSpPr/>
          <p:nvPr/>
        </p:nvSpPr>
        <p:spPr>
          <a:xfrm>
            <a:off x="625644" y="4047909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93" name="Rectangle 92"/>
          <p:cNvSpPr/>
          <p:nvPr/>
        </p:nvSpPr>
        <p:spPr>
          <a:xfrm>
            <a:off x="625644" y="3585992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p:sp>
        <p:nvSpPr>
          <p:cNvPr id="94" name="Rectangle 93"/>
          <p:cNvSpPr/>
          <p:nvPr/>
        </p:nvSpPr>
        <p:spPr>
          <a:xfrm>
            <a:off x="625644" y="3124075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30</a:t>
            </a:r>
            <a:endParaRPr lang="en-GB" dirty="0"/>
          </a:p>
        </p:txBody>
      </p:sp>
      <p:sp>
        <p:nvSpPr>
          <p:cNvPr id="95" name="Rectangle 94"/>
          <p:cNvSpPr/>
          <p:nvPr/>
        </p:nvSpPr>
        <p:spPr>
          <a:xfrm>
            <a:off x="625644" y="2662158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40</a:t>
            </a:r>
            <a:endParaRPr lang="en-GB" dirty="0"/>
          </a:p>
        </p:txBody>
      </p:sp>
      <p:sp>
        <p:nvSpPr>
          <p:cNvPr id="96" name="Rectangle 95"/>
          <p:cNvSpPr/>
          <p:nvPr/>
        </p:nvSpPr>
        <p:spPr>
          <a:xfrm>
            <a:off x="625644" y="2209766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50</a:t>
            </a:r>
            <a:endParaRPr lang="en-GB" dirty="0"/>
          </a:p>
        </p:txBody>
      </p:sp>
      <p:sp>
        <p:nvSpPr>
          <p:cNvPr id="97" name="Rectangle 96"/>
          <p:cNvSpPr/>
          <p:nvPr/>
        </p:nvSpPr>
        <p:spPr>
          <a:xfrm>
            <a:off x="625644" y="1723747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60</a:t>
            </a:r>
            <a:endParaRPr lang="en-GB" dirty="0"/>
          </a:p>
        </p:txBody>
      </p:sp>
      <p:sp>
        <p:nvSpPr>
          <p:cNvPr id="98" name="Rectangle 97"/>
          <p:cNvSpPr/>
          <p:nvPr/>
        </p:nvSpPr>
        <p:spPr>
          <a:xfrm>
            <a:off x="625644" y="1261830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70</a:t>
            </a:r>
            <a:endParaRPr lang="en-GB" dirty="0"/>
          </a:p>
        </p:txBody>
      </p:sp>
      <p:sp>
        <p:nvSpPr>
          <p:cNvPr id="100" name="Rectangle 99"/>
          <p:cNvSpPr/>
          <p:nvPr/>
        </p:nvSpPr>
        <p:spPr>
          <a:xfrm>
            <a:off x="13462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2057400" y="3308740"/>
            <a:ext cx="711200" cy="13857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7686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34798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191000" y="1461073"/>
            <a:ext cx="711200" cy="32334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902200" y="2384906"/>
            <a:ext cx="711200" cy="23095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5613400" y="3770658"/>
            <a:ext cx="711200" cy="9238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6324600" y="4232574"/>
            <a:ext cx="711200" cy="4619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5918200" y="605180"/>
            <a:ext cx="3517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Which months had the same amount of rainfall?</a:t>
            </a:r>
            <a:endParaRPr lang="en-GB" sz="1000" dirty="0"/>
          </a:p>
        </p:txBody>
      </p:sp>
      <p:sp>
        <p:nvSpPr>
          <p:cNvPr id="109" name="Rectangle 108"/>
          <p:cNvSpPr/>
          <p:nvPr/>
        </p:nvSpPr>
        <p:spPr>
          <a:xfrm>
            <a:off x="5918200" y="2076654"/>
            <a:ext cx="35179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January, March </a:t>
            </a:r>
          </a:p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and April</a:t>
            </a:r>
            <a:endParaRPr lang="en-GB" sz="1000" dirty="0">
              <a:solidFill>
                <a:srgbClr val="0070C0"/>
              </a:solidFill>
            </a:endParaRP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814E3998-3B33-41D5-9C37-1F430ECEB02C}"/>
              </a:ext>
            </a:extLst>
          </p:cNvPr>
          <p:cNvCxnSpPr/>
          <p:nvPr/>
        </p:nvCxnSpPr>
        <p:spPr>
          <a:xfrm flipH="1">
            <a:off x="1346200" y="1922990"/>
            <a:ext cx="5689600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5147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/>
      <p:bldP spid="1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462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Jan</a:t>
            </a:r>
          </a:p>
        </p:txBody>
      </p:sp>
      <p:sp>
        <p:nvSpPr>
          <p:cNvPr id="57" name="Rectangle 56"/>
          <p:cNvSpPr/>
          <p:nvPr/>
        </p:nvSpPr>
        <p:spPr>
          <a:xfrm>
            <a:off x="20574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Feb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7686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Mar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4798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Apr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1910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May</a:t>
            </a:r>
          </a:p>
        </p:txBody>
      </p:sp>
      <p:sp>
        <p:nvSpPr>
          <p:cNvPr id="73" name="Rectangle 72"/>
          <p:cNvSpPr/>
          <p:nvPr/>
        </p:nvSpPr>
        <p:spPr>
          <a:xfrm>
            <a:off x="49022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Jun</a:t>
            </a:r>
          </a:p>
        </p:txBody>
      </p:sp>
      <p:sp>
        <p:nvSpPr>
          <p:cNvPr id="74" name="Rectangle 73"/>
          <p:cNvSpPr/>
          <p:nvPr/>
        </p:nvSpPr>
        <p:spPr>
          <a:xfrm>
            <a:off x="56134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Jul</a:t>
            </a:r>
          </a:p>
        </p:txBody>
      </p:sp>
      <p:sp>
        <p:nvSpPr>
          <p:cNvPr id="75" name="Rectangle 74"/>
          <p:cNvSpPr/>
          <p:nvPr/>
        </p:nvSpPr>
        <p:spPr>
          <a:xfrm>
            <a:off x="63246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Aug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054100" y="4694493"/>
            <a:ext cx="5981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1346200" y="1443293"/>
            <a:ext cx="0" cy="3733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1054100" y="3770658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1054100" y="4232575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054100" y="3308741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1054100" y="2846824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1054100" y="2384907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1054100" y="1922990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1054100" y="1461073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1054100" y="4694493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92319" y="450982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0</a:t>
            </a:r>
            <a:endParaRPr lang="en-GB" dirty="0"/>
          </a:p>
        </p:txBody>
      </p:sp>
      <p:sp>
        <p:nvSpPr>
          <p:cNvPr id="92" name="Rectangle 91"/>
          <p:cNvSpPr/>
          <p:nvPr/>
        </p:nvSpPr>
        <p:spPr>
          <a:xfrm>
            <a:off x="625644" y="4047909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93" name="Rectangle 92"/>
          <p:cNvSpPr/>
          <p:nvPr/>
        </p:nvSpPr>
        <p:spPr>
          <a:xfrm>
            <a:off x="625644" y="3585992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p:sp>
        <p:nvSpPr>
          <p:cNvPr id="94" name="Rectangle 93"/>
          <p:cNvSpPr/>
          <p:nvPr/>
        </p:nvSpPr>
        <p:spPr>
          <a:xfrm>
            <a:off x="625644" y="3124075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30</a:t>
            </a:r>
            <a:endParaRPr lang="en-GB" dirty="0"/>
          </a:p>
        </p:txBody>
      </p:sp>
      <p:sp>
        <p:nvSpPr>
          <p:cNvPr id="95" name="Rectangle 94"/>
          <p:cNvSpPr/>
          <p:nvPr/>
        </p:nvSpPr>
        <p:spPr>
          <a:xfrm>
            <a:off x="625644" y="2662158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40</a:t>
            </a:r>
            <a:endParaRPr lang="en-GB" dirty="0"/>
          </a:p>
        </p:txBody>
      </p:sp>
      <p:sp>
        <p:nvSpPr>
          <p:cNvPr id="96" name="Rectangle 95"/>
          <p:cNvSpPr/>
          <p:nvPr/>
        </p:nvSpPr>
        <p:spPr>
          <a:xfrm>
            <a:off x="625644" y="2209766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50</a:t>
            </a:r>
            <a:endParaRPr lang="en-GB" dirty="0"/>
          </a:p>
        </p:txBody>
      </p:sp>
      <p:sp>
        <p:nvSpPr>
          <p:cNvPr id="97" name="Rectangle 96"/>
          <p:cNvSpPr/>
          <p:nvPr/>
        </p:nvSpPr>
        <p:spPr>
          <a:xfrm>
            <a:off x="625644" y="1723747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60</a:t>
            </a:r>
            <a:endParaRPr lang="en-GB" dirty="0"/>
          </a:p>
        </p:txBody>
      </p:sp>
      <p:sp>
        <p:nvSpPr>
          <p:cNvPr id="98" name="Rectangle 97"/>
          <p:cNvSpPr/>
          <p:nvPr/>
        </p:nvSpPr>
        <p:spPr>
          <a:xfrm>
            <a:off x="625644" y="1261830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70</a:t>
            </a:r>
            <a:endParaRPr lang="en-GB" dirty="0"/>
          </a:p>
        </p:txBody>
      </p:sp>
      <p:sp>
        <p:nvSpPr>
          <p:cNvPr id="100" name="Rectangle 99"/>
          <p:cNvSpPr/>
          <p:nvPr/>
        </p:nvSpPr>
        <p:spPr>
          <a:xfrm>
            <a:off x="13462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2057400" y="3308740"/>
            <a:ext cx="711200" cy="13857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7686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34798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191000" y="1461073"/>
            <a:ext cx="711200" cy="32334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902200" y="2384906"/>
            <a:ext cx="711200" cy="23095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6324600" y="4232574"/>
            <a:ext cx="711200" cy="4619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5918200" y="605180"/>
            <a:ext cx="3517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What was the total rainfall in July and August?</a:t>
            </a:r>
            <a:endParaRPr lang="en-GB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Rectangle 108"/>
              <p:cNvSpPr/>
              <p:nvPr/>
            </p:nvSpPr>
            <p:spPr>
              <a:xfrm>
                <a:off x="6299200" y="2076654"/>
                <a:ext cx="17145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8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 10</a:t>
                </a:r>
                <a:endParaRPr lang="en-GB" sz="1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09" name="Rectangle 10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2076654"/>
                <a:ext cx="1714500" cy="523220"/>
              </a:xfrm>
              <a:prstGeom prst="rect">
                <a:avLst/>
              </a:prstGeom>
              <a:blipFill>
                <a:blip r:embed="rId5"/>
                <a:stretch>
                  <a:fillRect l="-7092" t="-12941" b="-329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7810500" y="2076654"/>
                <a:ext cx="17145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 30</a:t>
                </a:r>
                <a:endParaRPr lang="en-GB" sz="1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0500" y="2076654"/>
                <a:ext cx="1714500" cy="523220"/>
              </a:xfrm>
              <a:prstGeom prst="rect">
                <a:avLst/>
              </a:prstGeom>
              <a:blipFill>
                <a:blip r:embed="rId6"/>
                <a:stretch>
                  <a:fillRect t="-12941" b="-329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" name="Rectangle 105"/>
          <p:cNvSpPr/>
          <p:nvPr/>
        </p:nvSpPr>
        <p:spPr>
          <a:xfrm>
            <a:off x="5613400" y="3770658"/>
            <a:ext cx="711200" cy="9238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80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462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Jan</a:t>
            </a:r>
          </a:p>
        </p:txBody>
      </p:sp>
      <p:sp>
        <p:nvSpPr>
          <p:cNvPr id="57" name="Rectangle 56"/>
          <p:cNvSpPr/>
          <p:nvPr/>
        </p:nvSpPr>
        <p:spPr>
          <a:xfrm>
            <a:off x="20574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Feb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7686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Mar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4798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Apr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1910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May</a:t>
            </a:r>
          </a:p>
        </p:txBody>
      </p:sp>
      <p:sp>
        <p:nvSpPr>
          <p:cNvPr id="73" name="Rectangle 72"/>
          <p:cNvSpPr/>
          <p:nvPr/>
        </p:nvSpPr>
        <p:spPr>
          <a:xfrm>
            <a:off x="49022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Jun</a:t>
            </a:r>
          </a:p>
        </p:txBody>
      </p:sp>
      <p:sp>
        <p:nvSpPr>
          <p:cNvPr id="74" name="Rectangle 73"/>
          <p:cNvSpPr/>
          <p:nvPr/>
        </p:nvSpPr>
        <p:spPr>
          <a:xfrm>
            <a:off x="56134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Jul</a:t>
            </a:r>
          </a:p>
        </p:txBody>
      </p:sp>
      <p:sp>
        <p:nvSpPr>
          <p:cNvPr id="75" name="Rectangle 74"/>
          <p:cNvSpPr/>
          <p:nvPr/>
        </p:nvSpPr>
        <p:spPr>
          <a:xfrm>
            <a:off x="63246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Aug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054100" y="4694493"/>
            <a:ext cx="5981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1346200" y="1443293"/>
            <a:ext cx="0" cy="3733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1054100" y="3770658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1054100" y="4232575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054100" y="3308741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1054100" y="2846824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1054100" y="2384907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1054100" y="1922990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1054100" y="1461073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1054100" y="4694493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92319" y="450982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0</a:t>
            </a:r>
            <a:endParaRPr lang="en-GB" dirty="0"/>
          </a:p>
        </p:txBody>
      </p:sp>
      <p:sp>
        <p:nvSpPr>
          <p:cNvPr id="92" name="Rectangle 91"/>
          <p:cNvSpPr/>
          <p:nvPr/>
        </p:nvSpPr>
        <p:spPr>
          <a:xfrm>
            <a:off x="625644" y="4047909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93" name="Rectangle 92"/>
          <p:cNvSpPr/>
          <p:nvPr/>
        </p:nvSpPr>
        <p:spPr>
          <a:xfrm>
            <a:off x="625644" y="3585992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p:sp>
        <p:nvSpPr>
          <p:cNvPr id="94" name="Rectangle 93"/>
          <p:cNvSpPr/>
          <p:nvPr/>
        </p:nvSpPr>
        <p:spPr>
          <a:xfrm>
            <a:off x="625644" y="3124075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30</a:t>
            </a:r>
            <a:endParaRPr lang="en-GB" dirty="0"/>
          </a:p>
        </p:txBody>
      </p:sp>
      <p:sp>
        <p:nvSpPr>
          <p:cNvPr id="95" name="Rectangle 94"/>
          <p:cNvSpPr/>
          <p:nvPr/>
        </p:nvSpPr>
        <p:spPr>
          <a:xfrm>
            <a:off x="625644" y="2662158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40</a:t>
            </a:r>
            <a:endParaRPr lang="en-GB" dirty="0"/>
          </a:p>
        </p:txBody>
      </p:sp>
      <p:sp>
        <p:nvSpPr>
          <p:cNvPr id="96" name="Rectangle 95"/>
          <p:cNvSpPr/>
          <p:nvPr/>
        </p:nvSpPr>
        <p:spPr>
          <a:xfrm>
            <a:off x="625644" y="2209766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50</a:t>
            </a:r>
            <a:endParaRPr lang="en-GB" dirty="0"/>
          </a:p>
        </p:txBody>
      </p:sp>
      <p:sp>
        <p:nvSpPr>
          <p:cNvPr id="97" name="Rectangle 96"/>
          <p:cNvSpPr/>
          <p:nvPr/>
        </p:nvSpPr>
        <p:spPr>
          <a:xfrm>
            <a:off x="625644" y="1723747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60</a:t>
            </a:r>
            <a:endParaRPr lang="en-GB" dirty="0"/>
          </a:p>
        </p:txBody>
      </p:sp>
      <p:sp>
        <p:nvSpPr>
          <p:cNvPr id="98" name="Rectangle 97"/>
          <p:cNvSpPr/>
          <p:nvPr/>
        </p:nvSpPr>
        <p:spPr>
          <a:xfrm>
            <a:off x="625644" y="1261830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70</a:t>
            </a:r>
            <a:endParaRPr lang="en-GB" dirty="0"/>
          </a:p>
        </p:txBody>
      </p:sp>
      <p:sp>
        <p:nvSpPr>
          <p:cNvPr id="100" name="Rectangle 99"/>
          <p:cNvSpPr/>
          <p:nvPr/>
        </p:nvSpPr>
        <p:spPr>
          <a:xfrm>
            <a:off x="13462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7686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34798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191000" y="1461073"/>
            <a:ext cx="711200" cy="32334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901238" y="2385671"/>
            <a:ext cx="711200" cy="23095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6324600" y="4232574"/>
            <a:ext cx="711200" cy="4619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5918200" y="605180"/>
            <a:ext cx="35179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February, July and August had the least rainfall. How much did they have  altogether?</a:t>
            </a:r>
            <a:endParaRPr lang="en-GB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Rectangle 108"/>
              <p:cNvSpPr/>
              <p:nvPr/>
            </p:nvSpPr>
            <p:spPr>
              <a:xfrm>
                <a:off x="5956062" y="2831639"/>
                <a:ext cx="26416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8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30</a:t>
                </a:r>
                <a:r>
                  <a:rPr lang="en-GB" sz="2800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 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 10</a:t>
                </a:r>
                <a:endParaRPr lang="en-GB" sz="1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09" name="Rectangle 10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6062" y="2831639"/>
                <a:ext cx="2641600" cy="523220"/>
              </a:xfrm>
              <a:prstGeom prst="rect">
                <a:avLst/>
              </a:prstGeom>
              <a:blipFill>
                <a:blip r:embed="rId5"/>
                <a:stretch>
                  <a:fillRect l="-4619" t="-12941" b="-329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8330962" y="2831639"/>
                <a:ext cx="17145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 60</a:t>
                </a:r>
                <a:endParaRPr lang="en-GB" sz="1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0962" y="2831639"/>
                <a:ext cx="1714500" cy="523220"/>
              </a:xfrm>
              <a:prstGeom prst="rect">
                <a:avLst/>
              </a:prstGeom>
              <a:blipFill>
                <a:blip r:embed="rId6"/>
                <a:stretch>
                  <a:fillRect t="-12941" b="-329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" name="Picture 40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475" t="27897" r="45054" b="37089"/>
          <a:stretch/>
        </p:blipFill>
        <p:spPr>
          <a:xfrm>
            <a:off x="1716131" y="2434018"/>
            <a:ext cx="303401" cy="214939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475" t="27897" r="45054" b="37089"/>
          <a:stretch/>
        </p:blipFill>
        <p:spPr>
          <a:xfrm>
            <a:off x="2109831" y="2434018"/>
            <a:ext cx="303401" cy="214939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475" t="27897" r="45054" b="37089"/>
          <a:stretch/>
        </p:blipFill>
        <p:spPr>
          <a:xfrm>
            <a:off x="2504229" y="2434018"/>
            <a:ext cx="303401" cy="214939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475" t="27897" r="45054" b="37089"/>
          <a:stretch/>
        </p:blipFill>
        <p:spPr>
          <a:xfrm>
            <a:off x="3392531" y="2434018"/>
            <a:ext cx="303401" cy="214939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475" t="27897" r="45054" b="37089"/>
          <a:stretch/>
        </p:blipFill>
        <p:spPr>
          <a:xfrm>
            <a:off x="3786231" y="2434018"/>
            <a:ext cx="303401" cy="214939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475" t="27897" r="45054" b="37089"/>
          <a:stretch/>
        </p:blipFill>
        <p:spPr>
          <a:xfrm>
            <a:off x="4802929" y="2434018"/>
            <a:ext cx="303401" cy="2149392"/>
          </a:xfrm>
          <a:prstGeom prst="rect">
            <a:avLst/>
          </a:prstGeom>
        </p:spPr>
      </p:pic>
      <p:sp>
        <p:nvSpPr>
          <p:cNvPr id="101" name="Rectangle 100"/>
          <p:cNvSpPr/>
          <p:nvPr/>
        </p:nvSpPr>
        <p:spPr>
          <a:xfrm>
            <a:off x="2057400" y="3308740"/>
            <a:ext cx="711200" cy="13857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5613400" y="3770658"/>
            <a:ext cx="711200" cy="9238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344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8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" dur="8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-4.07407E-6 L -0.01474 -0.04305 C -0.01795 -0.05277 -0.02244 -0.05787 -0.0274 -0.05787 C -0.03285 -0.05787 -0.03718 -0.05277 -0.04038 -0.04305 L -0.05497 -4.07407E-6 " pathEditMode="relative" rAng="0" ptsTypes="AAAAA">
                                      <p:cBhvr>
                                        <p:cTn id="15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6" y="-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96 3.33333E-6 L -0.0399 -0.05162 C -0.03686 -0.0632 -0.03205 -0.06945 -0.02708 -0.06945 C -0.02147 -0.06945 -0.01682 -0.0632 -0.01378 -0.05162 L 0.00145 3.33333E-6 " pathEditMode="relative" rAng="0" ptsTypes="AAAAA">
                                      <p:cBhvr>
                                        <p:cTn id="15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1" y="-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-4.07407E-6 L 0.09535 -0.05555 C 0.11523 -0.06782 0.14503 -0.07453 0.17676 -0.07453 C 0.21234 -0.07453 0.24087 -0.06782 0.26074 -0.05555 L 0.35641 -4.07407E-6 " pathEditMode="relative" rAng="0" ptsTypes="AAAAA">
                                      <p:cBhvr>
                                        <p:cTn id="15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21" y="-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7" grpId="0" animBg="1"/>
      <p:bldP spid="58" grpId="0" animBg="1"/>
      <p:bldP spid="59" grpId="0" animBg="1"/>
      <p:bldP spid="61" grpId="0" animBg="1"/>
      <p:bldP spid="73" grpId="0" animBg="1"/>
      <p:bldP spid="74" grpId="0" animBg="1"/>
      <p:bldP spid="75" grpId="0" animBg="1"/>
      <p:bldP spid="15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100" grpId="0" animBg="1"/>
      <p:bldP spid="102" grpId="0" animBg="1"/>
      <p:bldP spid="103" grpId="0" animBg="1"/>
      <p:bldP spid="104" grpId="0" animBg="1"/>
      <p:bldP spid="105" grpId="0" animBg="1"/>
      <p:bldP spid="107" grpId="0" animBg="1"/>
      <p:bldP spid="108" grpId="0"/>
      <p:bldP spid="109" grpId="0"/>
      <p:bldP spid="39" grpId="0"/>
      <p:bldP spid="101" grpId="0" animBg="1"/>
      <p:bldP spid="10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462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Jan</a:t>
            </a:r>
          </a:p>
        </p:txBody>
      </p:sp>
      <p:sp>
        <p:nvSpPr>
          <p:cNvPr id="57" name="Rectangle 56"/>
          <p:cNvSpPr/>
          <p:nvPr/>
        </p:nvSpPr>
        <p:spPr>
          <a:xfrm>
            <a:off x="20574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Feb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7686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Mar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4798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Apr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1910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May</a:t>
            </a:r>
          </a:p>
        </p:txBody>
      </p:sp>
      <p:sp>
        <p:nvSpPr>
          <p:cNvPr id="73" name="Rectangle 72"/>
          <p:cNvSpPr/>
          <p:nvPr/>
        </p:nvSpPr>
        <p:spPr>
          <a:xfrm>
            <a:off x="49022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Jun</a:t>
            </a:r>
          </a:p>
        </p:txBody>
      </p:sp>
      <p:sp>
        <p:nvSpPr>
          <p:cNvPr id="74" name="Rectangle 73"/>
          <p:cNvSpPr/>
          <p:nvPr/>
        </p:nvSpPr>
        <p:spPr>
          <a:xfrm>
            <a:off x="56134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Jul</a:t>
            </a:r>
          </a:p>
        </p:txBody>
      </p:sp>
      <p:sp>
        <p:nvSpPr>
          <p:cNvPr id="75" name="Rectangle 74"/>
          <p:cNvSpPr/>
          <p:nvPr/>
        </p:nvSpPr>
        <p:spPr>
          <a:xfrm>
            <a:off x="6324600" y="4694493"/>
            <a:ext cx="711200" cy="48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Aug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054100" y="4694493"/>
            <a:ext cx="5981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1346200" y="1443293"/>
            <a:ext cx="0" cy="3733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1054100" y="3770658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1054100" y="4232575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054100" y="3308741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1054100" y="2846824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1054100" y="2384907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1054100" y="1922990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1054100" y="1461073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1054100" y="4694493"/>
            <a:ext cx="29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92319" y="450982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0</a:t>
            </a:r>
            <a:endParaRPr lang="en-GB" dirty="0"/>
          </a:p>
        </p:txBody>
      </p:sp>
      <p:sp>
        <p:nvSpPr>
          <p:cNvPr id="92" name="Rectangle 91"/>
          <p:cNvSpPr/>
          <p:nvPr/>
        </p:nvSpPr>
        <p:spPr>
          <a:xfrm>
            <a:off x="625644" y="4047909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93" name="Rectangle 92"/>
          <p:cNvSpPr/>
          <p:nvPr/>
        </p:nvSpPr>
        <p:spPr>
          <a:xfrm>
            <a:off x="625644" y="3585992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p:sp>
        <p:nvSpPr>
          <p:cNvPr id="94" name="Rectangle 93"/>
          <p:cNvSpPr/>
          <p:nvPr/>
        </p:nvSpPr>
        <p:spPr>
          <a:xfrm>
            <a:off x="625644" y="3124075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30</a:t>
            </a:r>
            <a:endParaRPr lang="en-GB" dirty="0"/>
          </a:p>
        </p:txBody>
      </p:sp>
      <p:sp>
        <p:nvSpPr>
          <p:cNvPr id="95" name="Rectangle 94"/>
          <p:cNvSpPr/>
          <p:nvPr/>
        </p:nvSpPr>
        <p:spPr>
          <a:xfrm>
            <a:off x="625644" y="2662158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40</a:t>
            </a:r>
            <a:endParaRPr lang="en-GB" dirty="0"/>
          </a:p>
        </p:txBody>
      </p:sp>
      <p:sp>
        <p:nvSpPr>
          <p:cNvPr id="96" name="Rectangle 95"/>
          <p:cNvSpPr/>
          <p:nvPr/>
        </p:nvSpPr>
        <p:spPr>
          <a:xfrm>
            <a:off x="625644" y="2209766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50</a:t>
            </a:r>
            <a:endParaRPr lang="en-GB" dirty="0"/>
          </a:p>
        </p:txBody>
      </p:sp>
      <p:sp>
        <p:nvSpPr>
          <p:cNvPr id="97" name="Rectangle 96"/>
          <p:cNvSpPr/>
          <p:nvPr/>
        </p:nvSpPr>
        <p:spPr>
          <a:xfrm>
            <a:off x="625644" y="1723747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60</a:t>
            </a:r>
            <a:endParaRPr lang="en-GB" dirty="0"/>
          </a:p>
        </p:txBody>
      </p:sp>
      <p:sp>
        <p:nvSpPr>
          <p:cNvPr id="98" name="Rectangle 97"/>
          <p:cNvSpPr/>
          <p:nvPr/>
        </p:nvSpPr>
        <p:spPr>
          <a:xfrm>
            <a:off x="625644" y="1261830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70</a:t>
            </a:r>
            <a:endParaRPr lang="en-GB" dirty="0"/>
          </a:p>
        </p:txBody>
      </p:sp>
      <p:sp>
        <p:nvSpPr>
          <p:cNvPr id="100" name="Rectangle 99"/>
          <p:cNvSpPr/>
          <p:nvPr/>
        </p:nvSpPr>
        <p:spPr>
          <a:xfrm>
            <a:off x="13462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2057400" y="3308740"/>
            <a:ext cx="711200" cy="13857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7686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3479800" y="1922990"/>
            <a:ext cx="711200" cy="27715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902200" y="2384906"/>
            <a:ext cx="711200" cy="23095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5613400" y="3770658"/>
            <a:ext cx="711200" cy="9238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6324600" y="4232574"/>
            <a:ext cx="711200" cy="4619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5016500" y="528980"/>
            <a:ext cx="4419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How many ways can you find the difference in rainfall between May and April?</a:t>
            </a:r>
            <a:endParaRPr lang="en-GB" sz="1000" dirty="0"/>
          </a:p>
        </p:txBody>
      </p:sp>
      <p:sp>
        <p:nvSpPr>
          <p:cNvPr id="109" name="Rectangle 108"/>
          <p:cNvSpPr/>
          <p:nvPr/>
        </p:nvSpPr>
        <p:spPr>
          <a:xfrm>
            <a:off x="5613402" y="2386643"/>
            <a:ext cx="3924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Count on from 60 to 70</a:t>
            </a:r>
            <a:endParaRPr lang="en-GB" sz="900" dirty="0">
              <a:solidFill>
                <a:srgbClr val="0070C0"/>
              </a:solidFill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4E3998-3B33-41D5-9C37-1F430ECEB02C}"/>
              </a:ext>
            </a:extLst>
          </p:cNvPr>
          <p:cNvCxnSpPr>
            <a:endCxn id="103" idx="0"/>
          </p:cNvCxnSpPr>
          <p:nvPr/>
        </p:nvCxnSpPr>
        <p:spPr>
          <a:xfrm>
            <a:off x="3835400" y="1461073"/>
            <a:ext cx="0" cy="461917"/>
          </a:xfrm>
          <a:prstGeom prst="line">
            <a:avLst/>
          </a:prstGeom>
          <a:ln w="38100">
            <a:solidFill>
              <a:srgbClr val="FF0000"/>
            </a:solidFill>
            <a:prstDash val="solid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5613400" y="2821819"/>
            <a:ext cx="3924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Count back from 70 to 60</a:t>
            </a:r>
            <a:endParaRPr lang="en-GB" sz="9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/>
              <p:cNvSpPr/>
              <p:nvPr/>
            </p:nvSpPr>
            <p:spPr>
              <a:xfrm>
                <a:off x="5613400" y="3256996"/>
                <a:ext cx="392429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70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 60</a:t>
                </a:r>
                <a:endParaRPr lang="en-GB" sz="9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0" name="Rectangle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3400" y="3256996"/>
                <a:ext cx="3924299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" name="Rectangle 103"/>
          <p:cNvSpPr/>
          <p:nvPr/>
        </p:nvSpPr>
        <p:spPr>
          <a:xfrm>
            <a:off x="4191000" y="1461073"/>
            <a:ext cx="711200" cy="32334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60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8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8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49" grpId="0"/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6.2|3.5|5.6|22.9|18.2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9.3|3.7|4.9|5.7|8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5.6|27|8.6|10|16.9|8.6|1.2|5.8|2|1.8|7.5|10.4|6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4.4|2.8|1.3|1.6|3|2.1|1.7|4.8|10.4|8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4.7|2.3|2.8|6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7.8|1.9|1.4|6.2|5.3|6.5|1.3|9.4|15.2|5.7|2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8|4.8|17.3|1.8|5.3|4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15.8|13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8100">
          <a:solidFill>
            <a:schemeClr val="accent2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625E2B-C0A4-422C-8715-F969D409437E}">
  <ds:schemaRefs>
    <ds:schemaRef ds:uri="cee99ee9-287b-4f9a-957c-ba5ae7375c9a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522d4c35-b548-4432-90ae-af4376e1c4b4"/>
    <ds:schemaRef ds:uri="http://purl.org/dc/elements/1.1/"/>
    <ds:schemaRef ds:uri="http://purl.org/dc/dcmitype/"/>
    <ds:schemaRef ds:uri="http://purl.org/dc/terms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6851</TotalTime>
  <Words>282</Words>
  <Application>Microsoft Office PowerPoint</Application>
  <PresentationFormat>A4 Paper (210x297 mm)</PresentationFormat>
  <Paragraphs>139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101</cp:revision>
  <dcterms:created xsi:type="dcterms:W3CDTF">2019-10-15T10:24:11Z</dcterms:created>
  <dcterms:modified xsi:type="dcterms:W3CDTF">2021-03-22T16:09:49Z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