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26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3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45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19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79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68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2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2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2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5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B2592-3BF6-47D6-9B18-0E50AE23FFE8}" type="datetimeFigureOut">
              <a:rPr lang="en-GB" smtClean="0"/>
              <a:t>13/01/2025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3748D-0C9B-470A-84B8-3D75653FA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2887" y="187946"/>
            <a:ext cx="77176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Maths</a:t>
            </a:r>
            <a:r>
              <a:rPr lang="en-US" sz="4400" b="0" cap="none" spc="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4400" b="0" cap="none" spc="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Summer  </a:t>
            </a:r>
            <a:r>
              <a:rPr lang="en-US" sz="4400" b="0" cap="none" spc="0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Challenges</a:t>
            </a:r>
            <a:endParaRPr lang="en-US" sz="4400" b="0" cap="none" spc="0" dirty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30" y="187946"/>
            <a:ext cx="1342857" cy="1333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6571" y="187946"/>
            <a:ext cx="1342857" cy="133333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9895" t="6212" r="9824"/>
          <a:stretch/>
        </p:blipFill>
        <p:spPr>
          <a:xfrm>
            <a:off x="2108790" y="1454777"/>
            <a:ext cx="7665797" cy="503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st-cattell-l</dc:creator>
  <cp:lastModifiedBy>st-cattell-l</cp:lastModifiedBy>
  <cp:revision>7</cp:revision>
  <dcterms:created xsi:type="dcterms:W3CDTF">2023-09-26T19:02:00Z</dcterms:created>
  <dcterms:modified xsi:type="dcterms:W3CDTF">2025-01-13T11:58:27Z</dcterms:modified>
</cp:coreProperties>
</file>